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9"/>
  </p:notesMasterIdLst>
  <p:sldIdLst>
    <p:sldId id="256" r:id="rId2"/>
    <p:sldId id="259" r:id="rId3"/>
    <p:sldId id="257" r:id="rId4"/>
    <p:sldId id="258" r:id="rId5"/>
    <p:sldId id="301" r:id="rId6"/>
    <p:sldId id="260" r:id="rId7"/>
    <p:sldId id="261" r:id="rId8"/>
    <p:sldId id="262" r:id="rId9"/>
    <p:sldId id="339" r:id="rId10"/>
    <p:sldId id="341" r:id="rId11"/>
    <p:sldId id="340" r:id="rId12"/>
    <p:sldId id="275" r:id="rId13"/>
    <p:sldId id="274" r:id="rId14"/>
    <p:sldId id="276" r:id="rId15"/>
    <p:sldId id="263" r:id="rId16"/>
    <p:sldId id="264" r:id="rId17"/>
    <p:sldId id="265" r:id="rId18"/>
    <p:sldId id="267" r:id="rId19"/>
    <p:sldId id="268" r:id="rId20"/>
    <p:sldId id="269" r:id="rId21"/>
    <p:sldId id="270" r:id="rId22"/>
    <p:sldId id="271" r:id="rId23"/>
    <p:sldId id="272" r:id="rId24"/>
    <p:sldId id="273" r:id="rId25"/>
    <p:sldId id="277" r:id="rId26"/>
    <p:sldId id="278" r:id="rId27"/>
    <p:sldId id="279" r:id="rId28"/>
    <p:sldId id="280" r:id="rId29"/>
    <p:sldId id="281" r:id="rId30"/>
    <p:sldId id="283" r:id="rId31"/>
    <p:sldId id="285" r:id="rId32"/>
    <p:sldId id="286" r:id="rId33"/>
    <p:sldId id="288" r:id="rId34"/>
    <p:sldId id="289" r:id="rId35"/>
    <p:sldId id="290" r:id="rId36"/>
    <p:sldId id="287" r:id="rId37"/>
    <p:sldId id="291" r:id="rId38"/>
    <p:sldId id="292" r:id="rId39"/>
    <p:sldId id="293" r:id="rId40"/>
    <p:sldId id="294" r:id="rId41"/>
    <p:sldId id="295" r:id="rId42"/>
    <p:sldId id="296"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284" r:id="rId60"/>
    <p:sldId id="297" r:id="rId61"/>
    <p:sldId id="319" r:id="rId62"/>
    <p:sldId id="320" r:id="rId63"/>
    <p:sldId id="321" r:id="rId64"/>
    <p:sldId id="322" r:id="rId65"/>
    <p:sldId id="323" r:id="rId66"/>
    <p:sldId id="324" r:id="rId67"/>
    <p:sldId id="327" r:id="rId68"/>
    <p:sldId id="337" r:id="rId69"/>
    <p:sldId id="325" r:id="rId70"/>
    <p:sldId id="333" r:id="rId71"/>
    <p:sldId id="338" r:id="rId72"/>
    <p:sldId id="334" r:id="rId73"/>
    <p:sldId id="331" r:id="rId74"/>
    <p:sldId id="328" r:id="rId75"/>
    <p:sldId id="335" r:id="rId76"/>
    <p:sldId id="336" r:id="rId77"/>
    <p:sldId id="342" r:id="rId78"/>
  </p:sldIdLst>
  <p:sldSz cx="18288000" cy="10287000"/>
  <p:notesSz cx="6858000" cy="9144000"/>
  <p:embeddedFontLst>
    <p:embeddedFont>
      <p:font typeface="Cooper BT Bold" panose="020B0604020202020204" charset="0"/>
      <p:regular r:id="rId80"/>
    </p:embeddedFont>
    <p:embeddedFont>
      <p:font typeface="Cooper BT Heavy" panose="020B0604020202020204" charset="0"/>
      <p:regular r:id="rId81"/>
    </p:embeddedFont>
    <p:embeddedFont>
      <p:font typeface="Cooper BT Medium" panose="020B0604020202020204" charset="0"/>
      <p:regular r:id="rId82"/>
    </p:embeddedFont>
    <p:embeddedFont>
      <p:font typeface="ITC Benguiat" panose="020B0604020202020204" charset="0"/>
      <p:regular r:id="rId83"/>
    </p:embeddedFont>
    <p:embeddedFont>
      <p:font typeface="ITC Benguiat Bold" panose="020B0604020202020204" charset="0"/>
      <p:regular r:id="rId84"/>
    </p:embeddedFont>
    <p:embeddedFont>
      <p:font typeface="ITC Benguiat Medium" panose="020B0604020202020204" charset="0"/>
      <p:regular r:id="rId85"/>
    </p:embeddedFont>
    <p:embeddedFont>
      <p:font typeface="Poppins" panose="00000500000000000000" pitchFamily="2" charset="0"/>
      <p:regular r:id="rId86"/>
      <p:bold r:id="rId87"/>
      <p:italic r:id="rId88"/>
      <p:boldItalic r:id="rId89"/>
    </p:embeddedFont>
    <p:embeddedFont>
      <p:font typeface="Raleway SemiBold" pitchFamily="2" charset="0"/>
      <p:bold r:id="rId90"/>
      <p:boldItalic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ABB0"/>
    <a:srgbClr val="004E7A"/>
    <a:srgbClr val="F2E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9BDDC2-EE82-4DD1-8E33-42A319ED490A}" v="271" dt="2026-09-28T05:14:36.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6" autoAdjust="0"/>
    <p:restoredTop sz="94622" autoAdjust="0"/>
  </p:normalViewPr>
  <p:slideViewPr>
    <p:cSldViewPr>
      <p:cViewPr varScale="1">
        <p:scale>
          <a:sx n="47" d="100"/>
          <a:sy n="47" d="100"/>
        </p:scale>
        <p:origin x="484"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5.fntdata"/><Relationship Id="rId89" Type="http://schemas.openxmlformats.org/officeDocument/2006/relationships/font" Target="fonts/font10.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font" Target="fonts/font11.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1.fntdata"/><Relationship Id="rId85"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88" Type="http://schemas.openxmlformats.org/officeDocument/2006/relationships/font" Target="fonts/font9.fntdata"/><Relationship Id="rId91" Type="http://schemas.openxmlformats.org/officeDocument/2006/relationships/font" Target="fonts/font12.fntdata"/><Relationship Id="rId9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font" Target="fonts/font7.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8.fntdata"/><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sa Thompson" userId="b25d33b2-03b8-4a2b-bac6-b3b89c3733b0" providerId="ADAL" clId="{208C70BB-0CCB-492E-9457-FA3B4EC02B7F}"/>
    <pc:docChg chg="undo custSel addSld delSld modSld sldOrd">
      <pc:chgData name="Teresa Thompson" userId="b25d33b2-03b8-4a2b-bac6-b3b89c3733b0" providerId="ADAL" clId="{208C70BB-0CCB-492E-9457-FA3B4EC02B7F}" dt="2026-09-28T05:14:36.638" v="2947" actId="20577"/>
      <pc:docMkLst>
        <pc:docMk/>
      </pc:docMkLst>
      <pc:sldChg chg="modSp mod">
        <pc:chgData name="Teresa Thompson" userId="b25d33b2-03b8-4a2b-bac6-b3b89c3733b0" providerId="ADAL" clId="{208C70BB-0CCB-492E-9457-FA3B4EC02B7F}" dt="2026-09-28T00:31:55.286" v="363" actId="20577"/>
        <pc:sldMkLst>
          <pc:docMk/>
          <pc:sldMk cId="0" sldId="256"/>
        </pc:sldMkLst>
        <pc:spChg chg="mod">
          <ac:chgData name="Teresa Thompson" userId="b25d33b2-03b8-4a2b-bac6-b3b89c3733b0" providerId="ADAL" clId="{208C70BB-0CCB-492E-9457-FA3B4EC02B7F}" dt="2026-09-28T00:31:55.286" v="363" actId="20577"/>
          <ac:spMkLst>
            <pc:docMk/>
            <pc:sldMk cId="0" sldId="256"/>
            <ac:spMk id="11" creationId="{00000000-0000-0000-0000-000000000000}"/>
          </ac:spMkLst>
        </pc:spChg>
      </pc:sldChg>
      <pc:sldChg chg="modNotesTx">
        <pc:chgData name="Teresa Thompson" userId="b25d33b2-03b8-4a2b-bac6-b3b89c3733b0" providerId="ADAL" clId="{208C70BB-0CCB-492E-9457-FA3B4EC02B7F}" dt="2026-09-28T04:29:04.505" v="1778" actId="20577"/>
        <pc:sldMkLst>
          <pc:docMk/>
          <pc:sldMk cId="0" sldId="257"/>
        </pc:sldMkLst>
      </pc:sldChg>
      <pc:sldChg chg="modNotesTx">
        <pc:chgData name="Teresa Thompson" userId="b25d33b2-03b8-4a2b-bac6-b3b89c3733b0" providerId="ADAL" clId="{208C70BB-0CCB-492E-9457-FA3B4EC02B7F}" dt="2026-09-28T04:29:25.597" v="1864" actId="20577"/>
        <pc:sldMkLst>
          <pc:docMk/>
          <pc:sldMk cId="0" sldId="258"/>
        </pc:sldMkLst>
      </pc:sldChg>
      <pc:sldChg chg="ord">
        <pc:chgData name="Teresa Thompson" userId="b25d33b2-03b8-4a2b-bac6-b3b89c3733b0" providerId="ADAL" clId="{208C70BB-0CCB-492E-9457-FA3B4EC02B7F}" dt="2026-09-28T00:32:46.674" v="367"/>
        <pc:sldMkLst>
          <pc:docMk/>
          <pc:sldMk cId="0" sldId="259"/>
        </pc:sldMkLst>
      </pc:sldChg>
      <pc:sldChg chg="ord">
        <pc:chgData name="Teresa Thompson" userId="b25d33b2-03b8-4a2b-bac6-b3b89c3733b0" providerId="ADAL" clId="{208C70BB-0CCB-492E-9457-FA3B4EC02B7F}" dt="2026-09-28T00:32:41.847" v="365"/>
        <pc:sldMkLst>
          <pc:docMk/>
          <pc:sldMk cId="0" sldId="260"/>
        </pc:sldMkLst>
      </pc:sldChg>
      <pc:sldChg chg="addAnim delAnim modAnim">
        <pc:chgData name="Teresa Thompson" userId="b25d33b2-03b8-4a2b-bac6-b3b89c3733b0" providerId="ADAL" clId="{208C70BB-0CCB-492E-9457-FA3B4EC02B7F}" dt="2026-09-28T00:00:32.733" v="8"/>
        <pc:sldMkLst>
          <pc:docMk/>
          <pc:sldMk cId="0" sldId="261"/>
        </pc:sldMkLst>
      </pc:sldChg>
      <pc:sldChg chg="addSp delSp modSp mod addAnim delAnim modAnim">
        <pc:chgData name="Teresa Thompson" userId="b25d33b2-03b8-4a2b-bac6-b3b89c3733b0" providerId="ADAL" clId="{208C70BB-0CCB-492E-9457-FA3B4EC02B7F}" dt="2026-09-28T00:33:29.493" v="368"/>
        <pc:sldMkLst>
          <pc:docMk/>
          <pc:sldMk cId="0" sldId="262"/>
        </pc:sldMkLst>
        <pc:spChg chg="mod">
          <ac:chgData name="Teresa Thompson" userId="b25d33b2-03b8-4a2b-bac6-b3b89c3733b0" providerId="ADAL" clId="{208C70BB-0CCB-492E-9457-FA3B4EC02B7F}" dt="2026-09-28T00:01:17.721" v="28" actId="14100"/>
          <ac:spMkLst>
            <pc:docMk/>
            <pc:sldMk cId="0" sldId="262"/>
            <ac:spMk id="7" creationId="{00000000-0000-0000-0000-000000000000}"/>
          </ac:spMkLst>
        </pc:spChg>
        <pc:spChg chg="del">
          <ac:chgData name="Teresa Thompson" userId="b25d33b2-03b8-4a2b-bac6-b3b89c3733b0" providerId="ADAL" clId="{208C70BB-0CCB-492E-9457-FA3B4EC02B7F}" dt="2026-09-28T00:05:20.870" v="246" actId="478"/>
          <ac:spMkLst>
            <pc:docMk/>
            <pc:sldMk cId="0" sldId="262"/>
            <ac:spMk id="18" creationId="{00000000-0000-0000-0000-000000000000}"/>
          </ac:spMkLst>
        </pc:spChg>
        <pc:spChg chg="del">
          <ac:chgData name="Teresa Thompson" userId="b25d33b2-03b8-4a2b-bac6-b3b89c3733b0" providerId="ADAL" clId="{208C70BB-0CCB-492E-9457-FA3B4EC02B7F}" dt="2026-09-28T00:05:24.861" v="250" actId="478"/>
          <ac:spMkLst>
            <pc:docMk/>
            <pc:sldMk cId="0" sldId="262"/>
            <ac:spMk id="22" creationId="{00000000-0000-0000-0000-000000000000}"/>
          </ac:spMkLst>
        </pc:spChg>
        <pc:spChg chg="del">
          <ac:chgData name="Teresa Thompson" userId="b25d33b2-03b8-4a2b-bac6-b3b89c3733b0" providerId="ADAL" clId="{208C70BB-0CCB-492E-9457-FA3B4EC02B7F}" dt="2026-09-28T00:05:21.326" v="247" actId="478"/>
          <ac:spMkLst>
            <pc:docMk/>
            <pc:sldMk cId="0" sldId="262"/>
            <ac:spMk id="26" creationId="{00000000-0000-0000-0000-000000000000}"/>
          </ac:spMkLst>
        </pc:spChg>
        <pc:spChg chg="del">
          <ac:chgData name="Teresa Thompson" userId="b25d33b2-03b8-4a2b-bac6-b3b89c3733b0" providerId="ADAL" clId="{208C70BB-0CCB-492E-9457-FA3B4EC02B7F}" dt="2026-09-28T00:05:24.077" v="249" actId="478"/>
          <ac:spMkLst>
            <pc:docMk/>
            <pc:sldMk cId="0" sldId="262"/>
            <ac:spMk id="27" creationId="{00000000-0000-0000-0000-000000000000}"/>
          </ac:spMkLst>
        </pc:spChg>
        <pc:spChg chg="del">
          <ac:chgData name="Teresa Thompson" userId="b25d33b2-03b8-4a2b-bac6-b3b89c3733b0" providerId="ADAL" clId="{208C70BB-0CCB-492E-9457-FA3B4EC02B7F}" dt="2026-09-28T00:05:08.753" v="238" actId="478"/>
          <ac:spMkLst>
            <pc:docMk/>
            <pc:sldMk cId="0" sldId="262"/>
            <ac:spMk id="37" creationId="{00000000-0000-0000-0000-000000000000}"/>
          </ac:spMkLst>
        </pc:spChg>
        <pc:spChg chg="del">
          <ac:chgData name="Teresa Thompson" userId="b25d33b2-03b8-4a2b-bac6-b3b89c3733b0" providerId="ADAL" clId="{208C70BB-0CCB-492E-9457-FA3B4EC02B7F}" dt="2026-09-28T00:05:11.189" v="239" actId="478"/>
          <ac:spMkLst>
            <pc:docMk/>
            <pc:sldMk cId="0" sldId="262"/>
            <ac:spMk id="41" creationId="{00000000-0000-0000-0000-000000000000}"/>
          </ac:spMkLst>
        </pc:spChg>
        <pc:spChg chg="del">
          <ac:chgData name="Teresa Thompson" userId="b25d33b2-03b8-4a2b-bac6-b3b89c3733b0" providerId="ADAL" clId="{208C70BB-0CCB-492E-9457-FA3B4EC02B7F}" dt="2026-09-28T00:05:18.257" v="242" actId="478"/>
          <ac:spMkLst>
            <pc:docMk/>
            <pc:sldMk cId="0" sldId="262"/>
            <ac:spMk id="42" creationId="{00000000-0000-0000-0000-000000000000}"/>
          </ac:spMkLst>
        </pc:spChg>
        <pc:spChg chg="del">
          <ac:chgData name="Teresa Thompson" userId="b25d33b2-03b8-4a2b-bac6-b3b89c3733b0" providerId="ADAL" clId="{208C70BB-0CCB-492E-9457-FA3B4EC02B7F}" dt="2026-09-28T00:05:18.742" v="243" actId="478"/>
          <ac:spMkLst>
            <pc:docMk/>
            <pc:sldMk cId="0" sldId="262"/>
            <ac:spMk id="43" creationId="{00000000-0000-0000-0000-000000000000}"/>
          </ac:spMkLst>
        </pc:spChg>
        <pc:spChg chg="del">
          <ac:chgData name="Teresa Thompson" userId="b25d33b2-03b8-4a2b-bac6-b3b89c3733b0" providerId="ADAL" clId="{208C70BB-0CCB-492E-9457-FA3B4EC02B7F}" dt="2026-09-28T00:01:27.348" v="37" actId="478"/>
          <ac:spMkLst>
            <pc:docMk/>
            <pc:sldMk cId="0" sldId="262"/>
            <ac:spMk id="44" creationId="{00000000-0000-0000-0000-000000000000}"/>
          </ac:spMkLst>
        </pc:spChg>
        <pc:spChg chg="del">
          <ac:chgData name="Teresa Thompson" userId="b25d33b2-03b8-4a2b-bac6-b3b89c3733b0" providerId="ADAL" clId="{208C70BB-0CCB-492E-9457-FA3B4EC02B7F}" dt="2026-09-28T00:01:20.091" v="29" actId="478"/>
          <ac:spMkLst>
            <pc:docMk/>
            <pc:sldMk cId="0" sldId="262"/>
            <ac:spMk id="45" creationId="{00000000-0000-0000-0000-000000000000}"/>
          </ac:spMkLst>
        </pc:spChg>
        <pc:spChg chg="add mod">
          <ac:chgData name="Teresa Thompson" userId="b25d33b2-03b8-4a2b-bac6-b3b89c3733b0" providerId="ADAL" clId="{208C70BB-0CCB-492E-9457-FA3B4EC02B7F}" dt="2026-09-28T00:02:01.417" v="43" actId="14100"/>
          <ac:spMkLst>
            <pc:docMk/>
            <pc:sldMk cId="0" sldId="262"/>
            <ac:spMk id="46" creationId="{82F134E9-A103-E2CF-1073-762316F8E9B1}"/>
          </ac:spMkLst>
        </pc:spChg>
        <pc:spChg chg="del">
          <ac:chgData name="Teresa Thompson" userId="b25d33b2-03b8-4a2b-bac6-b3b89c3733b0" providerId="ADAL" clId="{208C70BB-0CCB-492E-9457-FA3B4EC02B7F}" dt="2026-09-28T00:01:24.369" v="35" actId="478"/>
          <ac:spMkLst>
            <pc:docMk/>
            <pc:sldMk cId="0" sldId="262"/>
            <ac:spMk id="47" creationId="{00000000-0000-0000-0000-000000000000}"/>
          </ac:spMkLst>
        </pc:spChg>
        <pc:spChg chg="add mod">
          <ac:chgData name="Teresa Thompson" userId="b25d33b2-03b8-4a2b-bac6-b3b89c3733b0" providerId="ADAL" clId="{208C70BB-0CCB-492E-9457-FA3B4EC02B7F}" dt="2026-09-28T00:02:11.477" v="48" actId="207"/>
          <ac:spMkLst>
            <pc:docMk/>
            <pc:sldMk cId="0" sldId="262"/>
            <ac:spMk id="48" creationId="{58E5565A-D695-C0A6-85F7-CDBC483BC752}"/>
          </ac:spMkLst>
        </pc:spChg>
        <pc:spChg chg="del">
          <ac:chgData name="Teresa Thompson" userId="b25d33b2-03b8-4a2b-bac6-b3b89c3733b0" providerId="ADAL" clId="{208C70BB-0CCB-492E-9457-FA3B4EC02B7F}" dt="2026-09-28T00:00:57.742" v="9" actId="478"/>
          <ac:spMkLst>
            <pc:docMk/>
            <pc:sldMk cId="0" sldId="262"/>
            <ac:spMk id="49" creationId="{00000000-0000-0000-0000-000000000000}"/>
          </ac:spMkLst>
        </pc:spChg>
        <pc:spChg chg="del">
          <ac:chgData name="Teresa Thompson" userId="b25d33b2-03b8-4a2b-bac6-b3b89c3733b0" providerId="ADAL" clId="{208C70BB-0CCB-492E-9457-FA3B4EC02B7F}" dt="2026-09-28T00:05:19.642" v="244" actId="478"/>
          <ac:spMkLst>
            <pc:docMk/>
            <pc:sldMk cId="0" sldId="262"/>
            <ac:spMk id="50" creationId="{6437E006-D48C-F03C-B526-6376C0C09DFE}"/>
          </ac:spMkLst>
        </pc:spChg>
        <pc:spChg chg="del">
          <ac:chgData name="Teresa Thompson" userId="b25d33b2-03b8-4a2b-bac6-b3b89c3733b0" providerId="ADAL" clId="{208C70BB-0CCB-492E-9457-FA3B4EC02B7F}" dt="2026-09-28T00:05:04.195" v="237" actId="478"/>
          <ac:spMkLst>
            <pc:docMk/>
            <pc:sldMk cId="0" sldId="262"/>
            <ac:spMk id="51" creationId="{98A0D123-591F-948E-7A02-0C61E3CD0C9A}"/>
          </ac:spMkLst>
        </pc:spChg>
        <pc:spChg chg="add mod">
          <ac:chgData name="Teresa Thompson" userId="b25d33b2-03b8-4a2b-bac6-b3b89c3733b0" providerId="ADAL" clId="{208C70BB-0CCB-492E-9457-FA3B4EC02B7F}" dt="2026-09-28T00:02:42.705" v="117" actId="207"/>
          <ac:spMkLst>
            <pc:docMk/>
            <pc:sldMk cId="0" sldId="262"/>
            <ac:spMk id="52" creationId="{6DA8766C-A29F-1975-0AE9-DBD5539FC003}"/>
          </ac:spMkLst>
        </pc:spChg>
        <pc:spChg chg="add mod">
          <ac:chgData name="Teresa Thompson" userId="b25d33b2-03b8-4a2b-bac6-b3b89c3733b0" providerId="ADAL" clId="{208C70BB-0CCB-492E-9457-FA3B4EC02B7F}" dt="2026-09-28T00:04:01.552" v="133"/>
          <ac:spMkLst>
            <pc:docMk/>
            <pc:sldMk cId="0" sldId="262"/>
            <ac:spMk id="53" creationId="{8434725F-E52C-92AB-DF4E-9C38AC159DAC}"/>
          </ac:spMkLst>
        </pc:spChg>
        <pc:spChg chg="add mod">
          <ac:chgData name="Teresa Thompson" userId="b25d33b2-03b8-4a2b-bac6-b3b89c3733b0" providerId="ADAL" clId="{208C70BB-0CCB-492E-9457-FA3B4EC02B7F}" dt="2026-09-28T00:04:12.799" v="144" actId="20577"/>
          <ac:spMkLst>
            <pc:docMk/>
            <pc:sldMk cId="0" sldId="262"/>
            <ac:spMk id="54" creationId="{D89DC5C8-A644-60B7-D803-82CC21DC003E}"/>
          </ac:spMkLst>
        </pc:spChg>
        <pc:spChg chg="add mod">
          <ac:chgData name="Teresa Thompson" userId="b25d33b2-03b8-4a2b-bac6-b3b89c3733b0" providerId="ADAL" clId="{208C70BB-0CCB-492E-9457-FA3B4EC02B7F}" dt="2026-09-28T00:04:59.825" v="236" actId="14100"/>
          <ac:spMkLst>
            <pc:docMk/>
            <pc:sldMk cId="0" sldId="262"/>
            <ac:spMk id="55" creationId="{800B5F15-2B9D-B152-C0A4-1F2C9D64788E}"/>
          </ac:spMkLst>
        </pc:spChg>
        <pc:grpChg chg="mod">
          <ac:chgData name="Teresa Thompson" userId="b25d33b2-03b8-4a2b-bac6-b3b89c3733b0" providerId="ADAL" clId="{208C70BB-0CCB-492E-9457-FA3B4EC02B7F}" dt="2026-09-28T00:05:27.597" v="251" actId="1076"/>
          <ac:grpSpMkLst>
            <pc:docMk/>
            <pc:sldMk cId="0" sldId="262"/>
            <ac:grpSpMk id="2" creationId="{00000000-0000-0000-0000-000000000000}"/>
          </ac:grpSpMkLst>
        </pc:grpChg>
        <pc:grpChg chg="del">
          <ac:chgData name="Teresa Thompson" userId="b25d33b2-03b8-4a2b-bac6-b3b89c3733b0" providerId="ADAL" clId="{208C70BB-0CCB-492E-9457-FA3B4EC02B7F}" dt="2026-09-28T00:01:24.829" v="36" actId="478"/>
          <ac:grpSpMkLst>
            <pc:docMk/>
            <pc:sldMk cId="0" sldId="262"/>
            <ac:grpSpMk id="9" creationId="{00000000-0000-0000-0000-000000000000}"/>
          </ac:grpSpMkLst>
        </pc:grpChg>
        <pc:grpChg chg="del">
          <ac:chgData name="Teresa Thompson" userId="b25d33b2-03b8-4a2b-bac6-b3b89c3733b0" providerId="ADAL" clId="{208C70BB-0CCB-492E-9457-FA3B4EC02B7F}" dt="2026-09-28T00:01:21.016" v="31" actId="478"/>
          <ac:grpSpMkLst>
            <pc:docMk/>
            <pc:sldMk cId="0" sldId="262"/>
            <ac:grpSpMk id="12" creationId="{00000000-0000-0000-0000-000000000000}"/>
          </ac:grpSpMkLst>
        </pc:grpChg>
        <pc:grpChg chg="del">
          <ac:chgData name="Teresa Thompson" userId="b25d33b2-03b8-4a2b-bac6-b3b89c3733b0" providerId="ADAL" clId="{208C70BB-0CCB-492E-9457-FA3B4EC02B7F}" dt="2026-09-28T00:01:20.618" v="30" actId="478"/>
          <ac:grpSpMkLst>
            <pc:docMk/>
            <pc:sldMk cId="0" sldId="262"/>
            <ac:grpSpMk id="15" creationId="{00000000-0000-0000-0000-000000000000}"/>
          </ac:grpSpMkLst>
        </pc:grpChg>
        <pc:grpChg chg="del">
          <ac:chgData name="Teresa Thompson" userId="b25d33b2-03b8-4a2b-bac6-b3b89c3733b0" providerId="ADAL" clId="{208C70BB-0CCB-492E-9457-FA3B4EC02B7F}" dt="2026-09-28T00:05:22.092" v="248" actId="478"/>
          <ac:grpSpMkLst>
            <pc:docMk/>
            <pc:sldMk cId="0" sldId="262"/>
            <ac:grpSpMk id="19" creationId="{00000000-0000-0000-0000-000000000000}"/>
          </ac:grpSpMkLst>
        </pc:grpChg>
        <pc:grpChg chg="del">
          <ac:chgData name="Teresa Thompson" userId="b25d33b2-03b8-4a2b-bac6-b3b89c3733b0" providerId="ADAL" clId="{208C70BB-0CCB-492E-9457-FA3B4EC02B7F}" dt="2026-09-28T00:05:20.233" v="245" actId="478"/>
          <ac:grpSpMkLst>
            <pc:docMk/>
            <pc:sldMk cId="0" sldId="262"/>
            <ac:grpSpMk id="23" creationId="{00000000-0000-0000-0000-000000000000}"/>
          </ac:grpSpMkLst>
        </pc:grpChg>
        <pc:grpChg chg="del">
          <ac:chgData name="Teresa Thompson" userId="b25d33b2-03b8-4a2b-bac6-b3b89c3733b0" providerId="ADAL" clId="{208C70BB-0CCB-492E-9457-FA3B4EC02B7F}" dt="2026-09-28T00:01:22.605" v="34" actId="478"/>
          <ac:grpSpMkLst>
            <pc:docMk/>
            <pc:sldMk cId="0" sldId="262"/>
            <ac:grpSpMk id="28" creationId="{00000000-0000-0000-0000-000000000000}"/>
          </ac:grpSpMkLst>
        </pc:grpChg>
        <pc:grpChg chg="del">
          <ac:chgData name="Teresa Thompson" userId="b25d33b2-03b8-4a2b-bac6-b3b89c3733b0" providerId="ADAL" clId="{208C70BB-0CCB-492E-9457-FA3B4EC02B7F}" dt="2026-09-28T00:01:21.859" v="32" actId="478"/>
          <ac:grpSpMkLst>
            <pc:docMk/>
            <pc:sldMk cId="0" sldId="262"/>
            <ac:grpSpMk id="31" creationId="{00000000-0000-0000-0000-000000000000}"/>
          </ac:grpSpMkLst>
        </pc:grpChg>
        <pc:grpChg chg="del">
          <ac:chgData name="Teresa Thompson" userId="b25d33b2-03b8-4a2b-bac6-b3b89c3733b0" providerId="ADAL" clId="{208C70BB-0CCB-492E-9457-FA3B4EC02B7F}" dt="2026-09-28T00:01:22.239" v="33" actId="478"/>
          <ac:grpSpMkLst>
            <pc:docMk/>
            <pc:sldMk cId="0" sldId="262"/>
            <ac:grpSpMk id="34" creationId="{00000000-0000-0000-0000-000000000000}"/>
          </ac:grpSpMkLst>
        </pc:grpChg>
        <pc:grpChg chg="del">
          <ac:chgData name="Teresa Thompson" userId="b25d33b2-03b8-4a2b-bac6-b3b89c3733b0" providerId="ADAL" clId="{208C70BB-0CCB-492E-9457-FA3B4EC02B7F}" dt="2026-09-28T00:05:13.523" v="240" actId="478"/>
          <ac:grpSpMkLst>
            <pc:docMk/>
            <pc:sldMk cId="0" sldId="262"/>
            <ac:grpSpMk id="38" creationId="{00000000-0000-0000-0000-000000000000}"/>
          </ac:grpSpMkLst>
        </pc:grpChg>
      </pc:sldChg>
      <pc:sldChg chg="addSp delSp modSp mod addAnim delAnim">
        <pc:chgData name="Teresa Thompson" userId="b25d33b2-03b8-4a2b-bac6-b3b89c3733b0" providerId="ADAL" clId="{208C70BB-0CCB-492E-9457-FA3B4EC02B7F}" dt="2026-09-28T04:31:13.860" v="1873" actId="21"/>
        <pc:sldMkLst>
          <pc:docMk/>
          <pc:sldMk cId="0" sldId="263"/>
        </pc:sldMkLst>
        <pc:spChg chg="mod">
          <ac:chgData name="Teresa Thompson" userId="b25d33b2-03b8-4a2b-bac6-b3b89c3733b0" providerId="ADAL" clId="{208C70BB-0CCB-492E-9457-FA3B4EC02B7F}" dt="2026-09-28T00:08:06.066" v="253" actId="6549"/>
          <ac:spMkLst>
            <pc:docMk/>
            <pc:sldMk cId="0" sldId="263"/>
            <ac:spMk id="4" creationId="{00000000-0000-0000-0000-000000000000}"/>
          </ac:spMkLst>
        </pc:spChg>
        <pc:spChg chg="add del">
          <ac:chgData name="Teresa Thompson" userId="b25d33b2-03b8-4a2b-bac6-b3b89c3733b0" providerId="ADAL" clId="{208C70BB-0CCB-492E-9457-FA3B4EC02B7F}" dt="2026-09-28T04:31:13.860" v="1873" actId="21"/>
          <ac:spMkLst>
            <pc:docMk/>
            <pc:sldMk cId="0" sldId="263"/>
            <ac:spMk id="26" creationId="{00000000-0000-0000-0000-000000000000}"/>
          </ac:spMkLst>
        </pc:spChg>
      </pc:sldChg>
      <pc:sldChg chg="addSp delSp modSp mod modAnim">
        <pc:chgData name="Teresa Thompson" userId="b25d33b2-03b8-4a2b-bac6-b3b89c3733b0" providerId="ADAL" clId="{208C70BB-0CCB-492E-9457-FA3B4EC02B7F}" dt="2026-09-28T00:09:16.766" v="256" actId="1076"/>
        <pc:sldMkLst>
          <pc:docMk/>
          <pc:sldMk cId="0" sldId="264"/>
        </pc:sldMkLst>
        <pc:spChg chg="mod">
          <ac:chgData name="Teresa Thompson" userId="b25d33b2-03b8-4a2b-bac6-b3b89c3733b0" providerId="ADAL" clId="{208C70BB-0CCB-492E-9457-FA3B4EC02B7F}" dt="2026-09-28T00:08:00.928" v="252" actId="20577"/>
          <ac:spMkLst>
            <pc:docMk/>
            <pc:sldMk cId="0" sldId="264"/>
            <ac:spMk id="4" creationId="{00000000-0000-0000-0000-000000000000}"/>
          </ac:spMkLst>
        </pc:spChg>
        <pc:spChg chg="add mod">
          <ac:chgData name="Teresa Thompson" userId="b25d33b2-03b8-4a2b-bac6-b3b89c3733b0" providerId="ADAL" clId="{208C70BB-0CCB-492E-9457-FA3B4EC02B7F}" dt="2026-09-28T00:09:16.766" v="256" actId="1076"/>
          <ac:spMkLst>
            <pc:docMk/>
            <pc:sldMk cId="0" sldId="264"/>
            <ac:spMk id="19" creationId="{28BAB865-83FF-7A57-921B-4EDB31E53CB4}"/>
          </ac:spMkLst>
        </pc:spChg>
        <pc:spChg chg="del">
          <ac:chgData name="Teresa Thompson" userId="b25d33b2-03b8-4a2b-bac6-b3b89c3733b0" providerId="ADAL" clId="{208C70BB-0CCB-492E-9457-FA3B4EC02B7F}" dt="2026-09-28T00:09:09.152" v="254" actId="478"/>
          <ac:spMkLst>
            <pc:docMk/>
            <pc:sldMk cId="0" sldId="264"/>
            <ac:spMk id="20" creationId="{00000000-0000-0000-0000-000000000000}"/>
          </ac:spMkLst>
        </pc:spChg>
      </pc:sldChg>
      <pc:sldChg chg="del">
        <pc:chgData name="Teresa Thompson" userId="b25d33b2-03b8-4a2b-bac6-b3b89c3733b0" providerId="ADAL" clId="{208C70BB-0CCB-492E-9457-FA3B4EC02B7F}" dt="2026-09-28T00:09:31.518" v="257" actId="47"/>
        <pc:sldMkLst>
          <pc:docMk/>
          <pc:sldMk cId="0" sldId="266"/>
        </pc:sldMkLst>
      </pc:sldChg>
      <pc:sldChg chg="addAnim delAnim modAnim">
        <pc:chgData name="Teresa Thompson" userId="b25d33b2-03b8-4a2b-bac6-b3b89c3733b0" providerId="ADAL" clId="{208C70BB-0CCB-492E-9457-FA3B4EC02B7F}" dt="2026-09-28T00:09:55.943" v="261"/>
        <pc:sldMkLst>
          <pc:docMk/>
          <pc:sldMk cId="0" sldId="267"/>
        </pc:sldMkLst>
      </pc:sldChg>
      <pc:sldChg chg="addSp delSp modSp mod addAnim delAnim modAnim">
        <pc:chgData name="Teresa Thompson" userId="b25d33b2-03b8-4a2b-bac6-b3b89c3733b0" providerId="ADAL" clId="{208C70BB-0CCB-492E-9457-FA3B4EC02B7F}" dt="2026-09-28T04:33:08.974" v="1882"/>
        <pc:sldMkLst>
          <pc:docMk/>
          <pc:sldMk cId="0" sldId="269"/>
        </pc:sldMkLst>
        <pc:spChg chg="mod">
          <ac:chgData name="Teresa Thompson" userId="b25d33b2-03b8-4a2b-bac6-b3b89c3733b0" providerId="ADAL" clId="{208C70BB-0CCB-492E-9457-FA3B4EC02B7F}" dt="2026-09-28T04:32:24.580" v="1875" actId="6549"/>
          <ac:spMkLst>
            <pc:docMk/>
            <pc:sldMk cId="0" sldId="269"/>
            <ac:spMk id="4" creationId="{00000000-0000-0000-0000-000000000000}"/>
          </ac:spMkLst>
        </pc:spChg>
        <pc:spChg chg="del">
          <ac:chgData name="Teresa Thompson" userId="b25d33b2-03b8-4a2b-bac6-b3b89c3733b0" providerId="ADAL" clId="{208C70BB-0CCB-492E-9457-FA3B4EC02B7F}" dt="2026-09-28T04:32:22.556" v="1874" actId="21"/>
          <ac:spMkLst>
            <pc:docMk/>
            <pc:sldMk cId="0" sldId="269"/>
            <ac:spMk id="24" creationId="{00000000-0000-0000-0000-000000000000}"/>
          </ac:spMkLst>
        </pc:spChg>
        <pc:spChg chg="add mod">
          <ac:chgData name="Teresa Thompson" userId="b25d33b2-03b8-4a2b-bac6-b3b89c3733b0" providerId="ADAL" clId="{208C70BB-0CCB-492E-9457-FA3B4EC02B7F}" dt="2026-09-28T04:32:25.456" v="1876"/>
          <ac:spMkLst>
            <pc:docMk/>
            <pc:sldMk cId="0" sldId="269"/>
            <ac:spMk id="33" creationId="{00000000-0000-0000-0000-000000000000}"/>
          </ac:spMkLst>
        </pc:spChg>
      </pc:sldChg>
      <pc:sldChg chg="modSp mod modNotesTx">
        <pc:chgData name="Teresa Thompson" userId="b25d33b2-03b8-4a2b-bac6-b3b89c3733b0" providerId="ADAL" clId="{208C70BB-0CCB-492E-9457-FA3B4EC02B7F}" dt="2026-09-28T04:38:51.650" v="2774" actId="20577"/>
        <pc:sldMkLst>
          <pc:docMk/>
          <pc:sldMk cId="0" sldId="270"/>
        </pc:sldMkLst>
        <pc:spChg chg="mod">
          <ac:chgData name="Teresa Thompson" userId="b25d33b2-03b8-4a2b-bac6-b3b89c3733b0" providerId="ADAL" clId="{208C70BB-0CCB-492E-9457-FA3B4EC02B7F}" dt="2026-09-28T04:38:51.650" v="2774" actId="20577"/>
          <ac:spMkLst>
            <pc:docMk/>
            <pc:sldMk cId="0" sldId="270"/>
            <ac:spMk id="4" creationId="{00000000-0000-0000-0000-000000000000}"/>
          </ac:spMkLst>
        </pc:spChg>
      </pc:sldChg>
      <pc:sldChg chg="modSp mod">
        <pc:chgData name="Teresa Thompson" userId="b25d33b2-03b8-4a2b-bac6-b3b89c3733b0" providerId="ADAL" clId="{208C70BB-0CCB-492E-9457-FA3B4EC02B7F}" dt="2026-09-28T04:38:47.295" v="2773" actId="20577"/>
        <pc:sldMkLst>
          <pc:docMk/>
          <pc:sldMk cId="0" sldId="271"/>
        </pc:sldMkLst>
        <pc:spChg chg="mod">
          <ac:chgData name="Teresa Thompson" userId="b25d33b2-03b8-4a2b-bac6-b3b89c3733b0" providerId="ADAL" clId="{208C70BB-0CCB-492E-9457-FA3B4EC02B7F}" dt="2026-09-28T04:38:47.295" v="2773" actId="20577"/>
          <ac:spMkLst>
            <pc:docMk/>
            <pc:sldMk cId="0" sldId="271"/>
            <ac:spMk id="4" creationId="{00000000-0000-0000-0000-000000000000}"/>
          </ac:spMkLst>
        </pc:spChg>
      </pc:sldChg>
      <pc:sldChg chg="addSp delSp modSp mod addAnim delAnim modAnim">
        <pc:chgData name="Teresa Thompson" userId="b25d33b2-03b8-4a2b-bac6-b3b89c3733b0" providerId="ADAL" clId="{208C70BB-0CCB-492E-9457-FA3B4EC02B7F}" dt="2026-09-28T04:39:36.585" v="2780"/>
        <pc:sldMkLst>
          <pc:docMk/>
          <pc:sldMk cId="0" sldId="272"/>
        </pc:sldMkLst>
        <pc:spChg chg="mod">
          <ac:chgData name="Teresa Thompson" userId="b25d33b2-03b8-4a2b-bac6-b3b89c3733b0" providerId="ADAL" clId="{208C70BB-0CCB-492E-9457-FA3B4EC02B7F}" dt="2026-09-28T04:39:35.871" v="2779" actId="20577"/>
          <ac:spMkLst>
            <pc:docMk/>
            <pc:sldMk cId="0" sldId="272"/>
            <ac:spMk id="4" creationId="{00000000-0000-0000-0000-000000000000}"/>
          </ac:spMkLst>
        </pc:spChg>
        <pc:spChg chg="del">
          <ac:chgData name="Teresa Thompson" userId="b25d33b2-03b8-4a2b-bac6-b3b89c3733b0" providerId="ADAL" clId="{208C70BB-0CCB-492E-9457-FA3B4EC02B7F}" dt="2026-09-28T04:39:34.183" v="2778" actId="21"/>
          <ac:spMkLst>
            <pc:docMk/>
            <pc:sldMk cId="0" sldId="272"/>
            <ac:spMk id="21" creationId="{00000000-0000-0000-0000-000000000000}"/>
          </ac:spMkLst>
        </pc:spChg>
        <pc:spChg chg="add mod">
          <ac:chgData name="Teresa Thompson" userId="b25d33b2-03b8-4a2b-bac6-b3b89c3733b0" providerId="ADAL" clId="{208C70BB-0CCB-492E-9457-FA3B4EC02B7F}" dt="2026-09-28T04:39:36.585" v="2780"/>
          <ac:spMkLst>
            <pc:docMk/>
            <pc:sldMk cId="0" sldId="272"/>
            <ac:spMk id="22" creationId="{00000000-0000-0000-0000-000000000000}"/>
          </ac:spMkLst>
        </pc:spChg>
      </pc:sldChg>
      <pc:sldChg chg="addSp modSp mod modAnim">
        <pc:chgData name="Teresa Thompson" userId="b25d33b2-03b8-4a2b-bac6-b3b89c3733b0" providerId="ADAL" clId="{208C70BB-0CCB-492E-9457-FA3B4EC02B7F}" dt="2026-09-28T04:40:10.167" v="2781" actId="20577"/>
        <pc:sldMkLst>
          <pc:docMk/>
          <pc:sldMk cId="0" sldId="273"/>
        </pc:sldMkLst>
        <pc:spChg chg="mod">
          <ac:chgData name="Teresa Thompson" userId="b25d33b2-03b8-4a2b-bac6-b3b89c3733b0" providerId="ADAL" clId="{208C70BB-0CCB-492E-9457-FA3B4EC02B7F}" dt="2026-09-28T04:40:10.167" v="2781" actId="20577"/>
          <ac:spMkLst>
            <pc:docMk/>
            <pc:sldMk cId="0" sldId="273"/>
            <ac:spMk id="4" creationId="{00000000-0000-0000-0000-000000000000}"/>
          </ac:spMkLst>
        </pc:spChg>
        <pc:spChg chg="add mod">
          <ac:chgData name="Teresa Thompson" userId="b25d33b2-03b8-4a2b-bac6-b3b89c3733b0" providerId="ADAL" clId="{208C70BB-0CCB-492E-9457-FA3B4EC02B7F}" dt="2026-09-28T04:24:45.784" v="1646" actId="1076"/>
          <ac:spMkLst>
            <pc:docMk/>
            <pc:sldMk cId="0" sldId="273"/>
            <ac:spMk id="24" creationId="{BD82BEBB-56E0-E5A8-BC30-9E6704BEAEF9}"/>
          </ac:spMkLst>
        </pc:spChg>
      </pc:sldChg>
      <pc:sldChg chg="modSp mod">
        <pc:chgData name="Teresa Thompson" userId="b25d33b2-03b8-4a2b-bac6-b3b89c3733b0" providerId="ADAL" clId="{208C70BB-0CCB-492E-9457-FA3B4EC02B7F}" dt="2026-09-28T04:30:48.729" v="1868" actId="6549"/>
        <pc:sldMkLst>
          <pc:docMk/>
          <pc:sldMk cId="588638946" sldId="274"/>
        </pc:sldMkLst>
        <pc:spChg chg="mod">
          <ac:chgData name="Teresa Thompson" userId="b25d33b2-03b8-4a2b-bac6-b3b89c3733b0" providerId="ADAL" clId="{208C70BB-0CCB-492E-9457-FA3B4EC02B7F}" dt="2026-09-28T04:30:48.729" v="1868" actId="6549"/>
          <ac:spMkLst>
            <pc:docMk/>
            <pc:sldMk cId="588638946" sldId="274"/>
            <ac:spMk id="4" creationId="{FC1F898B-BB52-6FC7-424F-D106DA7F01E3}"/>
          </ac:spMkLst>
        </pc:spChg>
        <pc:spChg chg="mod">
          <ac:chgData name="Teresa Thompson" userId="b25d33b2-03b8-4a2b-bac6-b3b89c3733b0" providerId="ADAL" clId="{208C70BB-0CCB-492E-9457-FA3B4EC02B7F}" dt="2026-09-28T00:43:18.143" v="612"/>
          <ac:spMkLst>
            <pc:docMk/>
            <pc:sldMk cId="588638946" sldId="274"/>
            <ac:spMk id="44" creationId="{B3CFC37C-3A91-8C19-441B-023F07C5B496}"/>
          </ac:spMkLst>
        </pc:spChg>
      </pc:sldChg>
      <pc:sldChg chg="delSp modSp mod">
        <pc:chgData name="Teresa Thompson" userId="b25d33b2-03b8-4a2b-bac6-b3b89c3733b0" providerId="ADAL" clId="{208C70BB-0CCB-492E-9457-FA3B4EC02B7F}" dt="2026-09-28T04:30:44.916" v="1867" actId="20577"/>
        <pc:sldMkLst>
          <pc:docMk/>
          <pc:sldMk cId="2441923019" sldId="275"/>
        </pc:sldMkLst>
        <pc:spChg chg="mod">
          <ac:chgData name="Teresa Thompson" userId="b25d33b2-03b8-4a2b-bac6-b3b89c3733b0" providerId="ADAL" clId="{208C70BB-0CCB-492E-9457-FA3B4EC02B7F}" dt="2026-09-28T04:30:44.916" v="1867" actId="20577"/>
          <ac:spMkLst>
            <pc:docMk/>
            <pc:sldMk cId="2441923019" sldId="275"/>
            <ac:spMk id="4" creationId="{AA05974C-993A-0C70-8F5D-0423D2E0D2EA}"/>
          </ac:spMkLst>
        </pc:spChg>
        <pc:spChg chg="mod">
          <ac:chgData name="Teresa Thompson" userId="b25d33b2-03b8-4a2b-bac6-b3b89c3733b0" providerId="ADAL" clId="{208C70BB-0CCB-492E-9457-FA3B4EC02B7F}" dt="2026-09-28T00:43:15.113" v="611"/>
          <ac:spMkLst>
            <pc:docMk/>
            <pc:sldMk cId="2441923019" sldId="275"/>
            <ac:spMk id="44" creationId="{D9BC7AE5-3B74-4685-4A10-BC129D88EF58}"/>
          </ac:spMkLst>
        </pc:spChg>
        <pc:spChg chg="del">
          <ac:chgData name="Teresa Thompson" userId="b25d33b2-03b8-4a2b-bac6-b3b89c3733b0" providerId="ADAL" clId="{208C70BB-0CCB-492E-9457-FA3B4EC02B7F}" dt="2026-09-28T00:01:01.281" v="10" actId="478"/>
          <ac:spMkLst>
            <pc:docMk/>
            <pc:sldMk cId="2441923019" sldId="275"/>
            <ac:spMk id="49" creationId="{AE57F46C-20C5-3C43-AB8D-1A360A0A2D50}"/>
          </ac:spMkLst>
        </pc:spChg>
      </pc:sldChg>
      <pc:sldChg chg="addSp delSp modSp mod delAnim modAnim">
        <pc:chgData name="Teresa Thompson" userId="b25d33b2-03b8-4a2b-bac6-b3b89c3733b0" providerId="ADAL" clId="{208C70BB-0CCB-492E-9457-FA3B4EC02B7F}" dt="2026-09-28T04:31:07.301" v="1871"/>
        <pc:sldMkLst>
          <pc:docMk/>
          <pc:sldMk cId="4092745626" sldId="276"/>
        </pc:sldMkLst>
        <pc:spChg chg="mod">
          <ac:chgData name="Teresa Thompson" userId="b25d33b2-03b8-4a2b-bac6-b3b89c3733b0" providerId="ADAL" clId="{208C70BB-0CCB-492E-9457-FA3B4EC02B7F}" dt="2026-09-28T04:31:06.336" v="1870" actId="6549"/>
          <ac:spMkLst>
            <pc:docMk/>
            <pc:sldMk cId="4092745626" sldId="276"/>
            <ac:spMk id="4" creationId="{1D83D1F7-566C-0FF2-1248-F01868B9B586}"/>
          </ac:spMkLst>
        </pc:spChg>
        <pc:spChg chg="del">
          <ac:chgData name="Teresa Thompson" userId="b25d33b2-03b8-4a2b-bac6-b3b89c3733b0" providerId="ADAL" clId="{208C70BB-0CCB-492E-9457-FA3B4EC02B7F}" dt="2026-09-28T04:31:03.144" v="1869" actId="21"/>
          <ac:spMkLst>
            <pc:docMk/>
            <pc:sldMk cId="4092745626" sldId="276"/>
            <ac:spMk id="24" creationId="{6B7B39F6-8692-6657-C0D3-84E4695BC3AA}"/>
          </ac:spMkLst>
        </pc:spChg>
        <pc:spChg chg="add mod">
          <ac:chgData name="Teresa Thompson" userId="b25d33b2-03b8-4a2b-bac6-b3b89c3733b0" providerId="ADAL" clId="{208C70BB-0CCB-492E-9457-FA3B4EC02B7F}" dt="2026-09-28T04:31:07.301" v="1871"/>
          <ac:spMkLst>
            <pc:docMk/>
            <pc:sldMk cId="4092745626" sldId="276"/>
            <ac:spMk id="26" creationId="{6B7B39F6-8692-6657-C0D3-84E4695BC3AA}"/>
          </ac:spMkLst>
        </pc:spChg>
      </pc:sldChg>
      <pc:sldChg chg="modSp mod addAnim delAnim">
        <pc:chgData name="Teresa Thompson" userId="b25d33b2-03b8-4a2b-bac6-b3b89c3733b0" providerId="ADAL" clId="{208C70BB-0CCB-492E-9457-FA3B4EC02B7F}" dt="2026-09-28T00:25:59.821" v="325" actId="20577"/>
        <pc:sldMkLst>
          <pc:docMk/>
          <pc:sldMk cId="3589901453" sldId="277"/>
        </pc:sldMkLst>
        <pc:spChg chg="mod">
          <ac:chgData name="Teresa Thompson" userId="b25d33b2-03b8-4a2b-bac6-b3b89c3733b0" providerId="ADAL" clId="{208C70BB-0CCB-492E-9457-FA3B4EC02B7F}" dt="2026-09-28T00:25:59.821" v="325" actId="20577"/>
          <ac:spMkLst>
            <pc:docMk/>
            <pc:sldMk cId="3589901453" sldId="277"/>
            <ac:spMk id="4" creationId="{83B802BF-BEC3-1782-50D1-7B3DFEEEC694}"/>
          </ac:spMkLst>
        </pc:spChg>
      </pc:sldChg>
      <pc:sldChg chg="modSp mod">
        <pc:chgData name="Teresa Thompson" userId="b25d33b2-03b8-4a2b-bac6-b3b89c3733b0" providerId="ADAL" clId="{208C70BB-0CCB-492E-9457-FA3B4EC02B7F}" dt="2026-09-28T04:40:54.019" v="2782" actId="20577"/>
        <pc:sldMkLst>
          <pc:docMk/>
          <pc:sldMk cId="4286303659" sldId="278"/>
        </pc:sldMkLst>
        <pc:spChg chg="mod">
          <ac:chgData name="Teresa Thompson" userId="b25d33b2-03b8-4a2b-bac6-b3b89c3733b0" providerId="ADAL" clId="{208C70BB-0CCB-492E-9457-FA3B4EC02B7F}" dt="2026-09-28T04:40:54.019" v="2782" actId="20577"/>
          <ac:spMkLst>
            <pc:docMk/>
            <pc:sldMk cId="4286303659" sldId="278"/>
            <ac:spMk id="4" creationId="{F9D697B2-A440-FFFA-BBBC-2141136A0B64}"/>
          </ac:spMkLst>
        </pc:spChg>
      </pc:sldChg>
      <pc:sldChg chg="addSp modSp addAnim delAnim modAnim">
        <pc:chgData name="Teresa Thompson" userId="b25d33b2-03b8-4a2b-bac6-b3b89c3733b0" providerId="ADAL" clId="{208C70BB-0CCB-492E-9457-FA3B4EC02B7F}" dt="2026-09-28T04:43:02.112" v="2787"/>
        <pc:sldMkLst>
          <pc:docMk/>
          <pc:sldMk cId="822541410" sldId="281"/>
        </pc:sldMkLst>
        <pc:spChg chg="add mod">
          <ac:chgData name="Teresa Thompson" userId="b25d33b2-03b8-4a2b-bac6-b3b89c3733b0" providerId="ADAL" clId="{208C70BB-0CCB-492E-9457-FA3B4EC02B7F}" dt="2026-09-28T04:24:58.450" v="1647"/>
          <ac:spMkLst>
            <pc:docMk/>
            <pc:sldMk cId="822541410" sldId="281"/>
            <ac:spMk id="19" creationId="{85E48C68-FAB4-D2C5-5936-B09BEC179F14}"/>
          </ac:spMkLst>
        </pc:spChg>
      </pc:sldChg>
      <pc:sldChg chg="modSp mod">
        <pc:chgData name="Teresa Thompson" userId="b25d33b2-03b8-4a2b-bac6-b3b89c3733b0" providerId="ADAL" clId="{208C70BB-0CCB-492E-9457-FA3B4EC02B7F}" dt="2026-09-28T04:43:19.463" v="2788" actId="20577"/>
        <pc:sldMkLst>
          <pc:docMk/>
          <pc:sldMk cId="3119388951" sldId="283"/>
        </pc:sldMkLst>
        <pc:spChg chg="mod">
          <ac:chgData name="Teresa Thompson" userId="b25d33b2-03b8-4a2b-bac6-b3b89c3733b0" providerId="ADAL" clId="{208C70BB-0CCB-492E-9457-FA3B4EC02B7F}" dt="2026-09-28T04:43:19.463" v="2788" actId="20577"/>
          <ac:spMkLst>
            <pc:docMk/>
            <pc:sldMk cId="3119388951" sldId="283"/>
            <ac:spMk id="4" creationId="{00000000-0000-0000-0000-000000000000}"/>
          </ac:spMkLst>
        </pc:spChg>
        <pc:spChg chg="mod">
          <ac:chgData name="Teresa Thompson" userId="b25d33b2-03b8-4a2b-bac6-b3b89c3733b0" providerId="ADAL" clId="{208C70BB-0CCB-492E-9457-FA3B4EC02B7F}" dt="2026-09-28T00:43:28.285" v="613"/>
          <ac:spMkLst>
            <pc:docMk/>
            <pc:sldMk cId="3119388951" sldId="283"/>
            <ac:spMk id="50" creationId="{00000000-0000-0000-0000-000000000000}"/>
          </ac:spMkLst>
        </pc:spChg>
      </pc:sldChg>
      <pc:sldChg chg="addSp modSp mod modAnim">
        <pc:chgData name="Teresa Thompson" userId="b25d33b2-03b8-4a2b-bac6-b3b89c3733b0" providerId="ADAL" clId="{208C70BB-0CCB-492E-9457-FA3B4EC02B7F}" dt="2026-09-28T04:51:31.446" v="2846"/>
        <pc:sldMkLst>
          <pc:docMk/>
          <pc:sldMk cId="2788545839" sldId="284"/>
        </pc:sldMkLst>
        <pc:spChg chg="mod">
          <ac:chgData name="Teresa Thompson" userId="b25d33b2-03b8-4a2b-bac6-b3b89c3733b0" providerId="ADAL" clId="{208C70BB-0CCB-492E-9457-FA3B4EC02B7F}" dt="2026-09-28T04:51:07.870" v="2829" actId="6549"/>
          <ac:spMkLst>
            <pc:docMk/>
            <pc:sldMk cId="2788545839" sldId="284"/>
            <ac:spMk id="4" creationId="{728B7B03-2398-D387-6A23-71BA6356788E}"/>
          </ac:spMkLst>
        </pc:spChg>
        <pc:spChg chg="add mod">
          <ac:chgData name="Teresa Thompson" userId="b25d33b2-03b8-4a2b-bac6-b3b89c3733b0" providerId="ADAL" clId="{208C70BB-0CCB-492E-9457-FA3B4EC02B7F}" dt="2026-09-28T04:26:47.310" v="1732" actId="20577"/>
          <ac:spMkLst>
            <pc:docMk/>
            <pc:sldMk cId="2788545839" sldId="284"/>
            <ac:spMk id="9" creationId="{53BC0583-33B0-2E7E-6E09-C0123C690D9A}"/>
          </ac:spMkLst>
        </pc:spChg>
        <pc:spChg chg="mod">
          <ac:chgData name="Teresa Thompson" userId="b25d33b2-03b8-4a2b-bac6-b3b89c3733b0" providerId="ADAL" clId="{208C70BB-0CCB-492E-9457-FA3B4EC02B7F}" dt="2026-09-28T04:27:15.466" v="1735" actId="207"/>
          <ac:spMkLst>
            <pc:docMk/>
            <pc:sldMk cId="2788545839" sldId="284"/>
            <ac:spMk id="59" creationId="{99680676-3A49-44D8-E70A-68EFF5250365}"/>
          </ac:spMkLst>
        </pc:spChg>
        <pc:spChg chg="mod">
          <ac:chgData name="Teresa Thompson" userId="b25d33b2-03b8-4a2b-bac6-b3b89c3733b0" providerId="ADAL" clId="{208C70BB-0CCB-492E-9457-FA3B4EC02B7F}" dt="2026-09-28T04:26:19.410" v="1684" actId="1035"/>
          <ac:spMkLst>
            <pc:docMk/>
            <pc:sldMk cId="2788545839" sldId="284"/>
            <ac:spMk id="61" creationId="{FE90630A-97E3-FE79-554E-EF494ACDF519}"/>
          </ac:spMkLst>
        </pc:spChg>
        <pc:picChg chg="add mod">
          <ac:chgData name="Teresa Thompson" userId="b25d33b2-03b8-4a2b-bac6-b3b89c3733b0" providerId="ADAL" clId="{208C70BB-0CCB-492E-9457-FA3B4EC02B7F}" dt="2026-09-28T04:26:52.075" v="1734" actId="1076"/>
          <ac:picMkLst>
            <pc:docMk/>
            <pc:sldMk cId="2788545839" sldId="284"/>
            <ac:picMk id="10" creationId="{AD25CC8F-1F7F-059D-7711-2F7DCB2BCDAA}"/>
          </ac:picMkLst>
        </pc:picChg>
        <pc:picChg chg="mod">
          <ac:chgData name="Teresa Thompson" userId="b25d33b2-03b8-4a2b-bac6-b3b89c3733b0" providerId="ADAL" clId="{208C70BB-0CCB-492E-9457-FA3B4EC02B7F}" dt="2026-09-28T04:26:07.106" v="1670" actId="1036"/>
          <ac:picMkLst>
            <pc:docMk/>
            <pc:sldMk cId="2788545839" sldId="284"/>
            <ac:picMk id="63" creationId="{70DE417D-39DE-6453-B7D8-66E55A74F377}"/>
          </ac:picMkLst>
        </pc:picChg>
        <pc:picChg chg="mod">
          <ac:chgData name="Teresa Thompson" userId="b25d33b2-03b8-4a2b-bac6-b3b89c3733b0" providerId="ADAL" clId="{208C70BB-0CCB-492E-9457-FA3B4EC02B7F}" dt="2026-09-28T04:26:19.410" v="1684" actId="1035"/>
          <ac:picMkLst>
            <pc:docMk/>
            <pc:sldMk cId="2788545839" sldId="284"/>
            <ac:picMk id="64" creationId="{B93EFCEF-9334-4F05-7A43-D3D621E7A945}"/>
          </ac:picMkLst>
        </pc:picChg>
        <pc:picChg chg="mod ord">
          <ac:chgData name="Teresa Thompson" userId="b25d33b2-03b8-4a2b-bac6-b3b89c3733b0" providerId="ADAL" clId="{208C70BB-0CCB-492E-9457-FA3B4EC02B7F}" dt="2026-09-28T04:51:13.151" v="2845" actId="1035"/>
          <ac:picMkLst>
            <pc:docMk/>
            <pc:sldMk cId="2788545839" sldId="284"/>
            <ac:picMk id="67" creationId="{D15791D7-9A4B-00F8-F88E-D22BF7FAC289}"/>
          </ac:picMkLst>
        </pc:picChg>
      </pc:sldChg>
      <pc:sldChg chg="addSp delSp modSp mod delAnim modAnim">
        <pc:chgData name="Teresa Thompson" userId="b25d33b2-03b8-4a2b-bac6-b3b89c3733b0" providerId="ADAL" clId="{208C70BB-0CCB-492E-9457-FA3B4EC02B7F}" dt="2026-09-28T00:26:27.876" v="328"/>
        <pc:sldMkLst>
          <pc:docMk/>
          <pc:sldMk cId="3878945796" sldId="285"/>
        </pc:sldMkLst>
        <pc:spChg chg="mod">
          <ac:chgData name="Teresa Thompson" userId="b25d33b2-03b8-4a2b-bac6-b3b89c3733b0" providerId="ADAL" clId="{208C70BB-0CCB-492E-9457-FA3B4EC02B7F}" dt="2026-09-28T00:26:26.517" v="327" actId="20577"/>
          <ac:spMkLst>
            <pc:docMk/>
            <pc:sldMk cId="3878945796" sldId="285"/>
            <ac:spMk id="4" creationId="{DA6FB9BA-5915-74A1-7205-F565E5464265}"/>
          </ac:spMkLst>
        </pc:spChg>
        <pc:picChg chg="add mod">
          <ac:chgData name="Teresa Thompson" userId="b25d33b2-03b8-4a2b-bac6-b3b89c3733b0" providerId="ADAL" clId="{208C70BB-0CCB-492E-9457-FA3B4EC02B7F}" dt="2026-09-28T00:26:27.876" v="328"/>
          <ac:picMkLst>
            <pc:docMk/>
            <pc:sldMk cId="3878945796" sldId="285"/>
            <ac:picMk id="24" creationId="{EAEA3B74-D0EE-0BA6-0309-B8E26BBA3ADA}"/>
          </ac:picMkLst>
        </pc:picChg>
        <pc:picChg chg="del">
          <ac:chgData name="Teresa Thompson" userId="b25d33b2-03b8-4a2b-bac6-b3b89c3733b0" providerId="ADAL" clId="{208C70BB-0CCB-492E-9457-FA3B4EC02B7F}" dt="2026-09-28T00:26:24.830" v="326" actId="21"/>
          <ac:picMkLst>
            <pc:docMk/>
            <pc:sldMk cId="3878945796" sldId="285"/>
            <ac:picMk id="27" creationId="{EAEA3B74-D0EE-0BA6-0309-B8E26BBA3ADA}"/>
          </ac:picMkLst>
        </pc:picChg>
      </pc:sldChg>
      <pc:sldChg chg="modSp mod">
        <pc:chgData name="Teresa Thompson" userId="b25d33b2-03b8-4a2b-bac6-b3b89c3733b0" providerId="ADAL" clId="{208C70BB-0CCB-492E-9457-FA3B4EC02B7F}" dt="2026-09-28T04:43:33.961" v="2789" actId="20577"/>
        <pc:sldMkLst>
          <pc:docMk/>
          <pc:sldMk cId="193290259" sldId="286"/>
        </pc:sldMkLst>
        <pc:spChg chg="mod">
          <ac:chgData name="Teresa Thompson" userId="b25d33b2-03b8-4a2b-bac6-b3b89c3733b0" providerId="ADAL" clId="{208C70BB-0CCB-492E-9457-FA3B4EC02B7F}" dt="2026-09-28T04:43:33.961" v="2789" actId="20577"/>
          <ac:spMkLst>
            <pc:docMk/>
            <pc:sldMk cId="193290259" sldId="286"/>
            <ac:spMk id="4" creationId="{226AEE8B-53A8-CB1D-52AA-0D9CDA330EC7}"/>
          </ac:spMkLst>
        </pc:spChg>
      </pc:sldChg>
      <pc:sldChg chg="addSp delSp modSp mod addAnim delAnim modAnim">
        <pc:chgData name="Teresa Thompson" userId="b25d33b2-03b8-4a2b-bac6-b3b89c3733b0" providerId="ADAL" clId="{208C70BB-0CCB-492E-9457-FA3B4EC02B7F}" dt="2026-09-28T04:59:13.656" v="2932"/>
        <pc:sldMkLst>
          <pc:docMk/>
          <pc:sldMk cId="2266574025" sldId="287"/>
        </pc:sldMkLst>
        <pc:picChg chg="add mod">
          <ac:chgData name="Teresa Thompson" userId="b25d33b2-03b8-4a2b-bac6-b3b89c3733b0" providerId="ADAL" clId="{208C70BB-0CCB-492E-9457-FA3B4EC02B7F}" dt="2026-09-28T04:59:07.126" v="2930" actId="1076"/>
          <ac:picMkLst>
            <pc:docMk/>
            <pc:sldMk cId="2266574025" sldId="287"/>
            <ac:picMk id="6" creationId="{9272F370-6E79-0038-EEB8-797E043FB537}"/>
          </ac:picMkLst>
        </pc:picChg>
        <pc:picChg chg="del">
          <ac:chgData name="Teresa Thompson" userId="b25d33b2-03b8-4a2b-bac6-b3b89c3733b0" providerId="ADAL" clId="{208C70BB-0CCB-492E-9457-FA3B4EC02B7F}" dt="2026-09-28T04:58:55.639" v="2928" actId="478"/>
          <ac:picMkLst>
            <pc:docMk/>
            <pc:sldMk cId="2266574025" sldId="287"/>
            <ac:picMk id="7" creationId="{2F630783-EB8E-EBDF-AB47-7E1AD8374BC5}"/>
          </ac:picMkLst>
        </pc:picChg>
      </pc:sldChg>
      <pc:sldChg chg="modTransition addAnim delAnim modAnim">
        <pc:chgData name="Teresa Thompson" userId="b25d33b2-03b8-4a2b-bac6-b3b89c3733b0" providerId="ADAL" clId="{208C70BB-0CCB-492E-9457-FA3B4EC02B7F}" dt="2026-09-28T04:44:04.897" v="2794"/>
        <pc:sldMkLst>
          <pc:docMk/>
          <pc:sldMk cId="888847910" sldId="288"/>
        </pc:sldMkLst>
      </pc:sldChg>
      <pc:sldChg chg="addAnim delAnim modAnim">
        <pc:chgData name="Teresa Thompson" userId="b25d33b2-03b8-4a2b-bac6-b3b89c3733b0" providerId="ADAL" clId="{208C70BB-0CCB-492E-9457-FA3B4EC02B7F}" dt="2026-09-28T04:44:25.226" v="2796"/>
        <pc:sldMkLst>
          <pc:docMk/>
          <pc:sldMk cId="962674834" sldId="289"/>
        </pc:sldMkLst>
      </pc:sldChg>
      <pc:sldChg chg="addAnim delAnim modAnim">
        <pc:chgData name="Teresa Thompson" userId="b25d33b2-03b8-4a2b-bac6-b3b89c3733b0" providerId="ADAL" clId="{208C70BB-0CCB-492E-9457-FA3B4EC02B7F}" dt="2026-09-28T04:44:47.148" v="2798"/>
        <pc:sldMkLst>
          <pc:docMk/>
          <pc:sldMk cId="800767945" sldId="290"/>
        </pc:sldMkLst>
      </pc:sldChg>
      <pc:sldChg chg="addSp modSp modAnim">
        <pc:chgData name="Teresa Thompson" userId="b25d33b2-03b8-4a2b-bac6-b3b89c3733b0" providerId="ADAL" clId="{208C70BB-0CCB-492E-9457-FA3B4EC02B7F}" dt="2026-09-28T04:25:07.630" v="1648"/>
        <pc:sldMkLst>
          <pc:docMk/>
          <pc:sldMk cId="386209226" sldId="291"/>
        </pc:sldMkLst>
        <pc:spChg chg="add mod">
          <ac:chgData name="Teresa Thompson" userId="b25d33b2-03b8-4a2b-bac6-b3b89c3733b0" providerId="ADAL" clId="{208C70BB-0CCB-492E-9457-FA3B4EC02B7F}" dt="2026-09-28T04:25:07.630" v="1648"/>
          <ac:spMkLst>
            <pc:docMk/>
            <pc:sldMk cId="386209226" sldId="291"/>
            <ac:spMk id="22" creationId="{D91AE549-4DE1-9740-B397-4A385A60D0F8}"/>
          </ac:spMkLst>
        </pc:spChg>
      </pc:sldChg>
      <pc:sldChg chg="addAnim delAnim modAnim">
        <pc:chgData name="Teresa Thompson" userId="b25d33b2-03b8-4a2b-bac6-b3b89c3733b0" providerId="ADAL" clId="{208C70BB-0CCB-492E-9457-FA3B4EC02B7F}" dt="2026-09-28T00:12:47.790" v="264"/>
        <pc:sldMkLst>
          <pc:docMk/>
          <pc:sldMk cId="4071880660" sldId="292"/>
        </pc:sldMkLst>
      </pc:sldChg>
      <pc:sldChg chg="addSp delSp modSp mod delAnim modAnim">
        <pc:chgData name="Teresa Thompson" userId="b25d33b2-03b8-4a2b-bac6-b3b89c3733b0" providerId="ADAL" clId="{208C70BB-0CCB-492E-9457-FA3B4EC02B7F}" dt="2026-09-28T04:46:04.008" v="2804"/>
        <pc:sldMkLst>
          <pc:docMk/>
          <pc:sldMk cId="1645664339" sldId="294"/>
        </pc:sldMkLst>
        <pc:spChg chg="mod">
          <ac:chgData name="Teresa Thompson" userId="b25d33b2-03b8-4a2b-bac6-b3b89c3733b0" providerId="ADAL" clId="{208C70BB-0CCB-492E-9457-FA3B4EC02B7F}" dt="2026-09-28T04:45:52.683" v="2800" actId="20577"/>
          <ac:spMkLst>
            <pc:docMk/>
            <pc:sldMk cId="1645664339" sldId="294"/>
            <ac:spMk id="4" creationId="{425578CE-5D90-FD1D-4265-42A082A7DA61}"/>
          </ac:spMkLst>
        </pc:spChg>
        <pc:spChg chg="add mod">
          <ac:chgData name="Teresa Thompson" userId="b25d33b2-03b8-4a2b-bac6-b3b89c3733b0" providerId="ADAL" clId="{208C70BB-0CCB-492E-9457-FA3B4EC02B7F}" dt="2026-09-28T04:45:53.407" v="2801"/>
          <ac:spMkLst>
            <pc:docMk/>
            <pc:sldMk cId="1645664339" sldId="294"/>
            <ac:spMk id="9" creationId="{3B38AD21-1B14-A607-9FDD-9E55651DE7C1}"/>
          </ac:spMkLst>
        </pc:spChg>
        <pc:spChg chg="del">
          <ac:chgData name="Teresa Thompson" userId="b25d33b2-03b8-4a2b-bac6-b3b89c3733b0" providerId="ADAL" clId="{208C70BB-0CCB-492E-9457-FA3B4EC02B7F}" dt="2026-09-28T04:45:49.828" v="2799" actId="21"/>
          <ac:spMkLst>
            <pc:docMk/>
            <pc:sldMk cId="1645664339" sldId="294"/>
            <ac:spMk id="19" creationId="{3B38AD21-1B14-A607-9FDD-9E55651DE7C1}"/>
          </ac:spMkLst>
        </pc:spChg>
      </pc:sldChg>
      <pc:sldChg chg="addSp modSp modAnim">
        <pc:chgData name="Teresa Thompson" userId="b25d33b2-03b8-4a2b-bac6-b3b89c3733b0" providerId="ADAL" clId="{208C70BB-0CCB-492E-9457-FA3B4EC02B7F}" dt="2026-09-28T04:25:15.186" v="1649"/>
        <pc:sldMkLst>
          <pc:docMk/>
          <pc:sldMk cId="757479961" sldId="295"/>
        </pc:sldMkLst>
        <pc:spChg chg="add mod">
          <ac:chgData name="Teresa Thompson" userId="b25d33b2-03b8-4a2b-bac6-b3b89c3733b0" providerId="ADAL" clId="{208C70BB-0CCB-492E-9457-FA3B4EC02B7F}" dt="2026-09-28T04:25:15.186" v="1649"/>
          <ac:spMkLst>
            <pc:docMk/>
            <pc:sldMk cId="757479961" sldId="295"/>
            <ac:spMk id="5" creationId="{F26054B4-F78F-4967-699C-D12E9A5F13B7}"/>
          </ac:spMkLst>
        </pc:spChg>
      </pc:sldChg>
      <pc:sldChg chg="modSp">
        <pc:chgData name="Teresa Thompson" userId="b25d33b2-03b8-4a2b-bac6-b3b89c3733b0" providerId="ADAL" clId="{208C70BB-0CCB-492E-9457-FA3B4EC02B7F}" dt="2026-09-28T00:43:36.224" v="614"/>
        <pc:sldMkLst>
          <pc:docMk/>
          <pc:sldMk cId="4116678662" sldId="296"/>
        </pc:sldMkLst>
        <pc:spChg chg="mod">
          <ac:chgData name="Teresa Thompson" userId="b25d33b2-03b8-4a2b-bac6-b3b89c3733b0" providerId="ADAL" clId="{208C70BB-0CCB-492E-9457-FA3B4EC02B7F}" dt="2026-09-28T00:43:36.224" v="614"/>
          <ac:spMkLst>
            <pc:docMk/>
            <pc:sldMk cId="4116678662" sldId="296"/>
            <ac:spMk id="50" creationId="{A7E453A9-6768-8EFC-F0A8-79B228B020EB}"/>
          </ac:spMkLst>
        </pc:spChg>
      </pc:sldChg>
      <pc:sldChg chg="modSp mod">
        <pc:chgData name="Teresa Thompson" userId="b25d33b2-03b8-4a2b-bac6-b3b89c3733b0" providerId="ADAL" clId="{208C70BB-0CCB-492E-9457-FA3B4EC02B7F}" dt="2026-09-28T04:52:07.962" v="2850" actId="1036"/>
        <pc:sldMkLst>
          <pc:docMk/>
          <pc:sldMk cId="3408003451" sldId="297"/>
        </pc:sldMkLst>
        <pc:spChg chg="mod">
          <ac:chgData name="Teresa Thompson" userId="b25d33b2-03b8-4a2b-bac6-b3b89c3733b0" providerId="ADAL" clId="{208C70BB-0CCB-492E-9457-FA3B4EC02B7F}" dt="2026-09-28T04:52:04.746" v="2849" actId="1036"/>
          <ac:spMkLst>
            <pc:docMk/>
            <pc:sldMk cId="3408003451" sldId="297"/>
            <ac:spMk id="50" creationId="{54B21F1A-3136-F99F-897A-41740C789F09}"/>
          </ac:spMkLst>
        </pc:spChg>
        <pc:picChg chg="mod">
          <ac:chgData name="Teresa Thompson" userId="b25d33b2-03b8-4a2b-bac6-b3b89c3733b0" providerId="ADAL" clId="{208C70BB-0CCB-492E-9457-FA3B4EC02B7F}" dt="2026-09-28T04:52:07.962" v="2850" actId="1036"/>
          <ac:picMkLst>
            <pc:docMk/>
            <pc:sldMk cId="3408003451" sldId="297"/>
            <ac:picMk id="18" creationId="{39B284A4-B97F-5B75-25DF-1B6F515D4410}"/>
          </ac:picMkLst>
        </pc:picChg>
      </pc:sldChg>
      <pc:sldChg chg="addAnim delAnim modAnim">
        <pc:chgData name="Teresa Thompson" userId="b25d33b2-03b8-4a2b-bac6-b3b89c3733b0" providerId="ADAL" clId="{208C70BB-0CCB-492E-9457-FA3B4EC02B7F}" dt="2026-09-27T23:59:49.885" v="1"/>
        <pc:sldMkLst>
          <pc:docMk/>
          <pc:sldMk cId="2665703863" sldId="301"/>
        </pc:sldMkLst>
      </pc:sldChg>
      <pc:sldChg chg="modSp mod addAnim delAnim modAnim">
        <pc:chgData name="Teresa Thompson" userId="b25d33b2-03b8-4a2b-bac6-b3b89c3733b0" providerId="ADAL" clId="{208C70BB-0CCB-492E-9457-FA3B4EC02B7F}" dt="2026-09-28T00:15:24.129" v="270" actId="14100"/>
        <pc:sldMkLst>
          <pc:docMk/>
          <pc:sldMk cId="894695024" sldId="303"/>
        </pc:sldMkLst>
        <pc:spChg chg="mod">
          <ac:chgData name="Teresa Thompson" userId="b25d33b2-03b8-4a2b-bac6-b3b89c3733b0" providerId="ADAL" clId="{208C70BB-0CCB-492E-9457-FA3B4EC02B7F}" dt="2026-09-28T00:15:21.069" v="269" actId="6549"/>
          <ac:spMkLst>
            <pc:docMk/>
            <pc:sldMk cId="894695024" sldId="303"/>
            <ac:spMk id="4" creationId="{C3566624-9EBB-E071-FBF7-F23523653185}"/>
          </ac:spMkLst>
        </pc:spChg>
        <pc:spChg chg="mod">
          <ac:chgData name="Teresa Thompson" userId="b25d33b2-03b8-4a2b-bac6-b3b89c3733b0" providerId="ADAL" clId="{208C70BB-0CCB-492E-9457-FA3B4EC02B7F}" dt="2026-09-28T00:15:24.129" v="270" actId="14100"/>
          <ac:spMkLst>
            <pc:docMk/>
            <pc:sldMk cId="894695024" sldId="303"/>
            <ac:spMk id="24" creationId="{A1327030-49BD-E843-471B-AEA8203117CC}"/>
          </ac:spMkLst>
        </pc:spChg>
      </pc:sldChg>
      <pc:sldChg chg="addSp delSp modSp mod addAnim delAnim">
        <pc:chgData name="Teresa Thompson" userId="b25d33b2-03b8-4a2b-bac6-b3b89c3733b0" providerId="ADAL" clId="{208C70BB-0CCB-492E-9457-FA3B4EC02B7F}" dt="2026-09-28T00:17:11.485" v="282" actId="14100"/>
        <pc:sldMkLst>
          <pc:docMk/>
          <pc:sldMk cId="3258740360" sldId="304"/>
        </pc:sldMkLst>
        <pc:spChg chg="mod">
          <ac:chgData name="Teresa Thompson" userId="b25d33b2-03b8-4a2b-bac6-b3b89c3733b0" providerId="ADAL" clId="{208C70BB-0CCB-492E-9457-FA3B4EC02B7F}" dt="2026-09-28T00:16:41.461" v="277" actId="14100"/>
          <ac:spMkLst>
            <pc:docMk/>
            <pc:sldMk cId="3258740360" sldId="304"/>
            <ac:spMk id="12" creationId="{3D07481F-F503-310D-2159-4C50271B53E7}"/>
          </ac:spMkLst>
        </pc:spChg>
        <pc:picChg chg="add mod">
          <ac:chgData name="Teresa Thompson" userId="b25d33b2-03b8-4a2b-bac6-b3b89c3733b0" providerId="ADAL" clId="{208C70BB-0CCB-492E-9457-FA3B4EC02B7F}" dt="2026-09-28T00:17:11.485" v="282" actId="14100"/>
          <ac:picMkLst>
            <pc:docMk/>
            <pc:sldMk cId="3258740360" sldId="304"/>
            <ac:picMk id="6" creationId="{14446CA1-07B2-40D0-7241-35011729B4F4}"/>
          </ac:picMkLst>
        </pc:picChg>
        <pc:picChg chg="del">
          <ac:chgData name="Teresa Thompson" userId="b25d33b2-03b8-4a2b-bac6-b3b89c3733b0" providerId="ADAL" clId="{208C70BB-0CCB-492E-9457-FA3B4EC02B7F}" dt="2026-09-28T00:16:29.833" v="272" actId="478"/>
          <ac:picMkLst>
            <pc:docMk/>
            <pc:sldMk cId="3258740360" sldId="304"/>
            <ac:picMk id="8" creationId="{64D91838-6230-C254-5A0B-149724C0C2A5}"/>
          </ac:picMkLst>
        </pc:picChg>
      </pc:sldChg>
      <pc:sldChg chg="addSp delSp modSp mod delAnim modAnim">
        <pc:chgData name="Teresa Thompson" userId="b25d33b2-03b8-4a2b-bac6-b3b89c3733b0" providerId="ADAL" clId="{208C70BB-0CCB-492E-9457-FA3B4EC02B7F}" dt="2026-09-28T00:17:47.392" v="289"/>
        <pc:sldMkLst>
          <pc:docMk/>
          <pc:sldMk cId="373209875" sldId="305"/>
        </pc:sldMkLst>
        <pc:spChg chg="mod">
          <ac:chgData name="Teresa Thompson" userId="b25d33b2-03b8-4a2b-bac6-b3b89c3733b0" providerId="ADAL" clId="{208C70BB-0CCB-492E-9457-FA3B4EC02B7F}" dt="2026-09-28T00:17:32.625" v="284" actId="20577"/>
          <ac:spMkLst>
            <pc:docMk/>
            <pc:sldMk cId="373209875" sldId="305"/>
            <ac:spMk id="4" creationId="{E3C37BE5-D85D-20BB-F413-0D4146D9053B}"/>
          </ac:spMkLst>
        </pc:spChg>
        <pc:spChg chg="add mod">
          <ac:chgData name="Teresa Thompson" userId="b25d33b2-03b8-4a2b-bac6-b3b89c3733b0" providerId="ADAL" clId="{208C70BB-0CCB-492E-9457-FA3B4EC02B7F}" dt="2026-09-28T00:17:33.472" v="285"/>
          <ac:spMkLst>
            <pc:docMk/>
            <pc:sldMk cId="373209875" sldId="305"/>
            <ac:spMk id="19" creationId="{F90A9301-A707-426A-2892-343BC1D796B8}"/>
          </ac:spMkLst>
        </pc:spChg>
        <pc:spChg chg="del">
          <ac:chgData name="Teresa Thompson" userId="b25d33b2-03b8-4a2b-bac6-b3b89c3733b0" providerId="ADAL" clId="{208C70BB-0CCB-492E-9457-FA3B4EC02B7F}" dt="2026-09-28T00:17:30.499" v="283" actId="21"/>
          <ac:spMkLst>
            <pc:docMk/>
            <pc:sldMk cId="373209875" sldId="305"/>
            <ac:spMk id="22" creationId="{F90A9301-A707-426A-2892-343BC1D796B8}"/>
          </ac:spMkLst>
        </pc:spChg>
      </pc:sldChg>
      <pc:sldChg chg="addSp delSp modSp mod delAnim modAnim">
        <pc:chgData name="Teresa Thompson" userId="b25d33b2-03b8-4a2b-bac6-b3b89c3733b0" providerId="ADAL" clId="{208C70BB-0CCB-492E-9457-FA3B4EC02B7F}" dt="2026-09-28T00:19:13.297" v="309"/>
        <pc:sldMkLst>
          <pc:docMk/>
          <pc:sldMk cId="608967355" sldId="306"/>
        </pc:sldMkLst>
        <pc:spChg chg="mod">
          <ac:chgData name="Teresa Thompson" userId="b25d33b2-03b8-4a2b-bac6-b3b89c3733b0" providerId="ADAL" clId="{208C70BB-0CCB-492E-9457-FA3B4EC02B7F}" dt="2026-09-28T00:18:16.635" v="291" actId="20577"/>
          <ac:spMkLst>
            <pc:docMk/>
            <pc:sldMk cId="608967355" sldId="306"/>
            <ac:spMk id="4" creationId="{622FDC2D-3366-432B-E3CD-61815D7C2E54}"/>
          </ac:spMkLst>
        </pc:spChg>
        <pc:spChg chg="del">
          <ac:chgData name="Teresa Thompson" userId="b25d33b2-03b8-4a2b-bac6-b3b89c3733b0" providerId="ADAL" clId="{208C70BB-0CCB-492E-9457-FA3B4EC02B7F}" dt="2026-09-28T00:18:14.292" v="290" actId="21"/>
          <ac:spMkLst>
            <pc:docMk/>
            <pc:sldMk cId="608967355" sldId="306"/>
            <ac:spMk id="19" creationId="{A55D9787-25C3-D2B8-E91C-2E8400383EC6}"/>
          </ac:spMkLst>
        </pc:spChg>
        <pc:spChg chg="add mod">
          <ac:chgData name="Teresa Thompson" userId="b25d33b2-03b8-4a2b-bac6-b3b89c3733b0" providerId="ADAL" clId="{208C70BB-0CCB-492E-9457-FA3B4EC02B7F}" dt="2026-09-28T00:18:17.722" v="292"/>
          <ac:spMkLst>
            <pc:docMk/>
            <pc:sldMk cId="608967355" sldId="306"/>
            <ac:spMk id="20" creationId="{A55D9787-25C3-D2B8-E91C-2E8400383EC6}"/>
          </ac:spMkLst>
        </pc:spChg>
      </pc:sldChg>
      <pc:sldChg chg="addSp delSp modSp mod delAnim modAnim">
        <pc:chgData name="Teresa Thompson" userId="b25d33b2-03b8-4a2b-bac6-b3b89c3733b0" providerId="ADAL" clId="{208C70BB-0CCB-492E-9457-FA3B4EC02B7F}" dt="2026-09-28T00:27:44.758" v="331"/>
        <pc:sldMkLst>
          <pc:docMk/>
          <pc:sldMk cId="2642378568" sldId="308"/>
        </pc:sldMkLst>
        <pc:spChg chg="mod">
          <ac:chgData name="Teresa Thompson" userId="b25d33b2-03b8-4a2b-bac6-b3b89c3733b0" providerId="ADAL" clId="{208C70BB-0CCB-492E-9457-FA3B4EC02B7F}" dt="2026-09-28T00:27:44.431" v="330" actId="20577"/>
          <ac:spMkLst>
            <pc:docMk/>
            <pc:sldMk cId="2642378568" sldId="308"/>
            <ac:spMk id="4" creationId="{C76C8D0E-011C-147B-C2EE-4CF6961D52FE}"/>
          </ac:spMkLst>
        </pc:spChg>
        <pc:spChg chg="add mod">
          <ac:chgData name="Teresa Thompson" userId="b25d33b2-03b8-4a2b-bac6-b3b89c3733b0" providerId="ADAL" clId="{208C70BB-0CCB-492E-9457-FA3B4EC02B7F}" dt="2026-09-28T00:27:44.758" v="331"/>
          <ac:spMkLst>
            <pc:docMk/>
            <pc:sldMk cId="2642378568" sldId="308"/>
            <ac:spMk id="7" creationId="{BF79E8F9-1B96-D968-05EE-208B4E93A7D7}"/>
          </ac:spMkLst>
        </pc:spChg>
        <pc:spChg chg="del">
          <ac:chgData name="Teresa Thompson" userId="b25d33b2-03b8-4a2b-bac6-b3b89c3733b0" providerId="ADAL" clId="{208C70BB-0CCB-492E-9457-FA3B4EC02B7F}" dt="2026-09-28T00:27:41.943" v="329" actId="21"/>
          <ac:spMkLst>
            <pc:docMk/>
            <pc:sldMk cId="2642378568" sldId="308"/>
            <ac:spMk id="9" creationId="{BF79E8F9-1B96-D968-05EE-208B4E93A7D7}"/>
          </ac:spMkLst>
        </pc:spChg>
      </pc:sldChg>
      <pc:sldChg chg="modSp mod">
        <pc:chgData name="Teresa Thompson" userId="b25d33b2-03b8-4a2b-bac6-b3b89c3733b0" providerId="ADAL" clId="{208C70BB-0CCB-492E-9457-FA3B4EC02B7F}" dt="2026-09-28T04:47:55.193" v="2811" actId="1076"/>
        <pc:sldMkLst>
          <pc:docMk/>
          <pc:sldMk cId="2268848704" sldId="309"/>
        </pc:sldMkLst>
        <pc:spChg chg="mod modCrop">
          <ac:chgData name="Teresa Thompson" userId="b25d33b2-03b8-4a2b-bac6-b3b89c3733b0" providerId="ADAL" clId="{208C70BB-0CCB-492E-9457-FA3B4EC02B7F}" dt="2026-09-28T04:47:51.745" v="2810" actId="1076"/>
          <ac:spMkLst>
            <pc:docMk/>
            <pc:sldMk cId="2268848704" sldId="309"/>
            <ac:spMk id="7" creationId="{44FB4464-F121-ACA2-E53B-928868F151AC}"/>
          </ac:spMkLst>
        </pc:spChg>
        <pc:spChg chg="mod">
          <ac:chgData name="Teresa Thompson" userId="b25d33b2-03b8-4a2b-bac6-b3b89c3733b0" providerId="ADAL" clId="{208C70BB-0CCB-492E-9457-FA3B4EC02B7F}" dt="2026-09-28T04:47:55.193" v="2811" actId="1076"/>
          <ac:spMkLst>
            <pc:docMk/>
            <pc:sldMk cId="2268848704" sldId="309"/>
            <ac:spMk id="17" creationId="{B43B287D-C3F2-97CE-0AEB-2DB376CE36DE}"/>
          </ac:spMkLst>
        </pc:spChg>
        <pc:picChg chg="mod">
          <ac:chgData name="Teresa Thompson" userId="b25d33b2-03b8-4a2b-bac6-b3b89c3733b0" providerId="ADAL" clId="{208C70BB-0CCB-492E-9457-FA3B4EC02B7F}" dt="2026-09-28T04:47:44.404" v="2808" actId="1076"/>
          <ac:picMkLst>
            <pc:docMk/>
            <pc:sldMk cId="2268848704" sldId="309"/>
            <ac:picMk id="22" creationId="{A3064644-99D6-9D2D-9F93-DA82D8E93567}"/>
          </ac:picMkLst>
        </pc:picChg>
      </pc:sldChg>
      <pc:sldChg chg="modSp mod">
        <pc:chgData name="Teresa Thompson" userId="b25d33b2-03b8-4a2b-bac6-b3b89c3733b0" providerId="ADAL" clId="{208C70BB-0CCB-492E-9457-FA3B4EC02B7F}" dt="2026-09-28T00:20:51.789" v="314"/>
        <pc:sldMkLst>
          <pc:docMk/>
          <pc:sldMk cId="1809237351" sldId="313"/>
        </pc:sldMkLst>
        <pc:spChg chg="mod">
          <ac:chgData name="Teresa Thompson" userId="b25d33b2-03b8-4a2b-bac6-b3b89c3733b0" providerId="ADAL" clId="{208C70BB-0CCB-492E-9457-FA3B4EC02B7F}" dt="2026-09-28T00:19:33.975" v="313" actId="6549"/>
          <ac:spMkLst>
            <pc:docMk/>
            <pc:sldMk cId="1809237351" sldId="313"/>
            <ac:spMk id="4" creationId="{00000000-0000-0000-0000-000000000000}"/>
          </ac:spMkLst>
        </pc:spChg>
        <pc:spChg chg="mod">
          <ac:chgData name="Teresa Thompson" userId="b25d33b2-03b8-4a2b-bac6-b3b89c3733b0" providerId="ADAL" clId="{208C70BB-0CCB-492E-9457-FA3B4EC02B7F}" dt="2026-09-28T00:20:51.789" v="314"/>
          <ac:spMkLst>
            <pc:docMk/>
            <pc:sldMk cId="1809237351" sldId="313"/>
            <ac:spMk id="30" creationId="{00000000-0000-0000-0000-000000000000}"/>
          </ac:spMkLst>
        </pc:spChg>
      </pc:sldChg>
      <pc:sldChg chg="addSp delSp modSp mod addAnim delAnim modAnim">
        <pc:chgData name="Teresa Thompson" userId="b25d33b2-03b8-4a2b-bac6-b3b89c3733b0" providerId="ADAL" clId="{208C70BB-0CCB-492E-9457-FA3B4EC02B7F}" dt="2026-09-28T04:48:55.581" v="2814"/>
        <pc:sldMkLst>
          <pc:docMk/>
          <pc:sldMk cId="1919224290" sldId="314"/>
        </pc:sldMkLst>
        <pc:spChg chg="mod">
          <ac:chgData name="Teresa Thompson" userId="b25d33b2-03b8-4a2b-bac6-b3b89c3733b0" providerId="ADAL" clId="{208C70BB-0CCB-492E-9457-FA3B4EC02B7F}" dt="2026-09-28T00:28:01.295" v="333" actId="20577"/>
          <ac:spMkLst>
            <pc:docMk/>
            <pc:sldMk cId="1919224290" sldId="314"/>
            <ac:spMk id="4" creationId="{58CC0AFA-D947-1FFA-C6E1-E0FD61B3823D}"/>
          </ac:spMkLst>
        </pc:spChg>
        <pc:spChg chg="add mod">
          <ac:chgData name="Teresa Thompson" userId="b25d33b2-03b8-4a2b-bac6-b3b89c3733b0" providerId="ADAL" clId="{208C70BB-0CCB-492E-9457-FA3B4EC02B7F}" dt="2026-09-28T00:28:01.980" v="334"/>
          <ac:spMkLst>
            <pc:docMk/>
            <pc:sldMk cId="1919224290" sldId="314"/>
            <ac:spMk id="19" creationId="{D51AE17C-0FB8-DF45-261F-E4F4718B3770}"/>
          </ac:spMkLst>
        </pc:spChg>
        <pc:spChg chg="del">
          <ac:chgData name="Teresa Thompson" userId="b25d33b2-03b8-4a2b-bac6-b3b89c3733b0" providerId="ADAL" clId="{208C70BB-0CCB-492E-9457-FA3B4EC02B7F}" dt="2026-09-28T00:27:58.255" v="332" actId="21"/>
          <ac:spMkLst>
            <pc:docMk/>
            <pc:sldMk cId="1919224290" sldId="314"/>
            <ac:spMk id="25" creationId="{D51AE17C-0FB8-DF45-261F-E4F4718B3770}"/>
          </ac:spMkLst>
        </pc:spChg>
      </pc:sldChg>
      <pc:sldChg chg="modSp mod addAnim delAnim">
        <pc:chgData name="Teresa Thompson" userId="b25d33b2-03b8-4a2b-bac6-b3b89c3733b0" providerId="ADAL" clId="{208C70BB-0CCB-492E-9457-FA3B4EC02B7F}" dt="2026-09-28T05:14:36.638" v="2947" actId="20577"/>
        <pc:sldMkLst>
          <pc:docMk/>
          <pc:sldMk cId="1011625613" sldId="315"/>
        </pc:sldMkLst>
        <pc:spChg chg="mod">
          <ac:chgData name="Teresa Thompson" userId="b25d33b2-03b8-4a2b-bac6-b3b89c3733b0" providerId="ADAL" clId="{208C70BB-0CCB-492E-9457-FA3B4EC02B7F}" dt="2026-09-28T04:49:11.493" v="2815" actId="20577"/>
          <ac:spMkLst>
            <pc:docMk/>
            <pc:sldMk cId="1011625613" sldId="315"/>
            <ac:spMk id="4" creationId="{D831BA37-281D-A3F7-0886-3363616CD1FF}"/>
          </ac:spMkLst>
        </pc:spChg>
        <pc:spChg chg="mod">
          <ac:chgData name="Teresa Thompson" userId="b25d33b2-03b8-4a2b-bac6-b3b89c3733b0" providerId="ADAL" clId="{208C70BB-0CCB-492E-9457-FA3B4EC02B7F}" dt="2026-09-28T05:14:36.638" v="2947" actId="20577"/>
          <ac:spMkLst>
            <pc:docMk/>
            <pc:sldMk cId="1011625613" sldId="315"/>
            <ac:spMk id="23" creationId="{628C73B7-9348-A140-FF8F-C35B957D2ADF}"/>
          </ac:spMkLst>
        </pc:spChg>
      </pc:sldChg>
      <pc:sldChg chg="addSp delSp modSp mod delAnim modAnim">
        <pc:chgData name="Teresa Thompson" userId="b25d33b2-03b8-4a2b-bac6-b3b89c3733b0" providerId="ADAL" clId="{208C70BB-0CCB-492E-9457-FA3B4EC02B7F}" dt="2026-09-28T00:29:17.251" v="345" actId="14100"/>
        <pc:sldMkLst>
          <pc:docMk/>
          <pc:sldMk cId="3544940582" sldId="317"/>
        </pc:sldMkLst>
        <pc:spChg chg="mod">
          <ac:chgData name="Teresa Thompson" userId="b25d33b2-03b8-4a2b-bac6-b3b89c3733b0" providerId="ADAL" clId="{208C70BB-0CCB-492E-9457-FA3B4EC02B7F}" dt="2026-09-28T00:28:21.695" v="336" actId="20577"/>
          <ac:spMkLst>
            <pc:docMk/>
            <pc:sldMk cId="3544940582" sldId="317"/>
            <ac:spMk id="4" creationId="{845FA5CF-5EAC-7BCE-CC6A-8B4B27D781CD}"/>
          </ac:spMkLst>
        </pc:spChg>
        <pc:spChg chg="add mod">
          <ac:chgData name="Teresa Thompson" userId="b25d33b2-03b8-4a2b-bac6-b3b89c3733b0" providerId="ADAL" clId="{208C70BB-0CCB-492E-9457-FA3B4EC02B7F}" dt="2026-09-28T00:29:12.913" v="343" actId="14100"/>
          <ac:spMkLst>
            <pc:docMk/>
            <pc:sldMk cId="3544940582" sldId="317"/>
            <ac:spMk id="14" creationId="{926A7978-A2C7-D60B-734B-D8509B445E52}"/>
          </ac:spMkLst>
        </pc:spChg>
        <pc:spChg chg="mod">
          <ac:chgData name="Teresa Thompson" userId="b25d33b2-03b8-4a2b-bac6-b3b89c3733b0" providerId="ADAL" clId="{208C70BB-0CCB-492E-9457-FA3B4EC02B7F}" dt="2026-09-28T00:29:17.251" v="345" actId="14100"/>
          <ac:spMkLst>
            <pc:docMk/>
            <pc:sldMk cId="3544940582" sldId="317"/>
            <ac:spMk id="29" creationId="{FD3F85DC-3D94-685E-485D-1A662BCCA0AF}"/>
          </ac:spMkLst>
        </pc:spChg>
        <pc:spChg chg="del">
          <ac:chgData name="Teresa Thompson" userId="b25d33b2-03b8-4a2b-bac6-b3b89c3733b0" providerId="ADAL" clId="{208C70BB-0CCB-492E-9457-FA3B4EC02B7F}" dt="2026-09-28T00:28:19.192" v="335" actId="21"/>
          <ac:spMkLst>
            <pc:docMk/>
            <pc:sldMk cId="3544940582" sldId="317"/>
            <ac:spMk id="33" creationId="{926A7978-A2C7-D60B-734B-D8509B445E52}"/>
          </ac:spMkLst>
        </pc:spChg>
        <pc:picChg chg="mod">
          <ac:chgData name="Teresa Thompson" userId="b25d33b2-03b8-4a2b-bac6-b3b89c3733b0" providerId="ADAL" clId="{208C70BB-0CCB-492E-9457-FA3B4EC02B7F}" dt="2026-09-28T00:29:07.453" v="341" actId="1076"/>
          <ac:picMkLst>
            <pc:docMk/>
            <pc:sldMk cId="3544940582" sldId="317"/>
            <ac:picMk id="15" creationId="{E79FE379-8AB2-A6BF-F00E-8D6F9B4A674A}"/>
          </ac:picMkLst>
        </pc:picChg>
        <pc:picChg chg="del">
          <ac:chgData name="Teresa Thompson" userId="b25d33b2-03b8-4a2b-bac6-b3b89c3733b0" providerId="ADAL" clId="{208C70BB-0CCB-492E-9457-FA3B4EC02B7F}" dt="2026-09-28T00:28:58.597" v="340" actId="478"/>
          <ac:picMkLst>
            <pc:docMk/>
            <pc:sldMk cId="3544940582" sldId="317"/>
            <ac:picMk id="35" creationId="{B1007888-0D3A-C1EE-430D-8F3F2BFDAFDF}"/>
          </ac:picMkLst>
        </pc:picChg>
        <pc:picChg chg="mod">
          <ac:chgData name="Teresa Thompson" userId="b25d33b2-03b8-4a2b-bac6-b3b89c3733b0" providerId="ADAL" clId="{208C70BB-0CCB-492E-9457-FA3B4EC02B7F}" dt="2026-09-28T00:29:07.453" v="341" actId="1076"/>
          <ac:picMkLst>
            <pc:docMk/>
            <pc:sldMk cId="3544940582" sldId="317"/>
            <ac:picMk id="37" creationId="{C2B9C72C-986E-55BA-4766-7B0507757FBB}"/>
          </ac:picMkLst>
        </pc:picChg>
      </pc:sldChg>
      <pc:sldChg chg="addSp delSp modSp mod delAnim modAnim">
        <pc:chgData name="Teresa Thompson" userId="b25d33b2-03b8-4a2b-bac6-b3b89c3733b0" providerId="ADAL" clId="{208C70BB-0CCB-492E-9457-FA3B4EC02B7F}" dt="2026-09-28T04:50:43.186" v="2826"/>
        <pc:sldMkLst>
          <pc:docMk/>
          <pc:sldMk cId="1898367780" sldId="318"/>
        </pc:sldMkLst>
        <pc:spChg chg="mod">
          <ac:chgData name="Teresa Thompson" userId="b25d33b2-03b8-4a2b-bac6-b3b89c3733b0" providerId="ADAL" clId="{208C70BB-0CCB-492E-9457-FA3B4EC02B7F}" dt="2026-09-28T00:29:27.454" v="347" actId="6549"/>
          <ac:spMkLst>
            <pc:docMk/>
            <pc:sldMk cId="1898367780" sldId="318"/>
            <ac:spMk id="4" creationId="{72FCEA87-3FC8-48C3-D7DB-DD819E60E9C1}"/>
          </ac:spMkLst>
        </pc:spChg>
        <pc:spChg chg="add mod">
          <ac:chgData name="Teresa Thompson" userId="b25d33b2-03b8-4a2b-bac6-b3b89c3733b0" providerId="ADAL" clId="{208C70BB-0CCB-492E-9457-FA3B4EC02B7F}" dt="2026-09-28T00:29:27.844" v="348"/>
          <ac:spMkLst>
            <pc:docMk/>
            <pc:sldMk cId="1898367780" sldId="318"/>
            <ac:spMk id="9" creationId="{09E71646-48E4-EAD9-7FDA-AA823AD6CC85}"/>
          </ac:spMkLst>
        </pc:spChg>
        <pc:spChg chg="del">
          <ac:chgData name="Teresa Thompson" userId="b25d33b2-03b8-4a2b-bac6-b3b89c3733b0" providerId="ADAL" clId="{208C70BB-0CCB-492E-9457-FA3B4EC02B7F}" dt="2026-09-28T00:29:24.922" v="346" actId="21"/>
          <ac:spMkLst>
            <pc:docMk/>
            <pc:sldMk cId="1898367780" sldId="318"/>
            <ac:spMk id="14" creationId="{09E71646-48E4-EAD9-7FDA-AA823AD6CC85}"/>
          </ac:spMkLst>
        </pc:spChg>
      </pc:sldChg>
      <pc:sldChg chg="delSp modSp mod addAnim delAnim modAnim">
        <pc:chgData name="Teresa Thompson" userId="b25d33b2-03b8-4a2b-bac6-b3b89c3733b0" providerId="ADAL" clId="{208C70BB-0CCB-492E-9457-FA3B4EC02B7F}" dt="2026-09-28T04:54:51.334" v="2896"/>
        <pc:sldMkLst>
          <pc:docMk/>
          <pc:sldMk cId="937891509" sldId="335"/>
        </pc:sldMkLst>
        <pc:spChg chg="del">
          <ac:chgData name="Teresa Thompson" userId="b25d33b2-03b8-4a2b-bac6-b3b89c3733b0" providerId="ADAL" clId="{208C70BB-0CCB-492E-9457-FA3B4EC02B7F}" dt="2026-09-28T04:53:30.172" v="2851" actId="21"/>
          <ac:spMkLst>
            <pc:docMk/>
            <pc:sldMk cId="937891509" sldId="335"/>
            <ac:spMk id="9" creationId="{B7469131-493C-C691-4A42-55665E735018}"/>
          </ac:spMkLst>
        </pc:spChg>
        <pc:spChg chg="mod">
          <ac:chgData name="Teresa Thompson" userId="b25d33b2-03b8-4a2b-bac6-b3b89c3733b0" providerId="ADAL" clId="{208C70BB-0CCB-492E-9457-FA3B4EC02B7F}" dt="2026-09-28T04:53:40.082" v="2878" actId="1036"/>
          <ac:spMkLst>
            <pc:docMk/>
            <pc:sldMk cId="937891509" sldId="335"/>
            <ac:spMk id="10" creationId="{1A090C45-C470-20F7-3206-A076A52BA0BF}"/>
          </ac:spMkLst>
        </pc:spChg>
        <pc:spChg chg="mod">
          <ac:chgData name="Teresa Thompson" userId="b25d33b2-03b8-4a2b-bac6-b3b89c3733b0" providerId="ADAL" clId="{208C70BB-0CCB-492E-9457-FA3B4EC02B7F}" dt="2026-09-28T04:53:40.082" v="2878" actId="1036"/>
          <ac:spMkLst>
            <pc:docMk/>
            <pc:sldMk cId="937891509" sldId="335"/>
            <ac:spMk id="11" creationId="{26DF8448-5912-536A-29EA-0F72A79DE000}"/>
          </ac:spMkLst>
        </pc:spChg>
        <pc:spChg chg="mod">
          <ac:chgData name="Teresa Thompson" userId="b25d33b2-03b8-4a2b-bac6-b3b89c3733b0" providerId="ADAL" clId="{208C70BB-0CCB-492E-9457-FA3B4EC02B7F}" dt="2026-09-28T04:53:45.073" v="2882" actId="1035"/>
          <ac:spMkLst>
            <pc:docMk/>
            <pc:sldMk cId="937891509" sldId="335"/>
            <ac:spMk id="12" creationId="{AE657E10-18B6-B8E6-9B83-C96484DB96BE}"/>
          </ac:spMkLst>
        </pc:spChg>
        <pc:spChg chg="mod">
          <ac:chgData name="Teresa Thompson" userId="b25d33b2-03b8-4a2b-bac6-b3b89c3733b0" providerId="ADAL" clId="{208C70BB-0CCB-492E-9457-FA3B4EC02B7F}" dt="2026-09-28T04:53:55.473" v="2889" actId="1036"/>
          <ac:spMkLst>
            <pc:docMk/>
            <pc:sldMk cId="937891509" sldId="335"/>
            <ac:spMk id="17" creationId="{79B70A55-2339-7B8B-4385-228662914752}"/>
          </ac:spMkLst>
        </pc:spChg>
        <pc:picChg chg="mod">
          <ac:chgData name="Teresa Thompson" userId="b25d33b2-03b8-4a2b-bac6-b3b89c3733b0" providerId="ADAL" clId="{208C70BB-0CCB-492E-9457-FA3B4EC02B7F}" dt="2026-09-28T04:53:56.438" v="2890" actId="1036"/>
          <ac:picMkLst>
            <pc:docMk/>
            <pc:sldMk cId="937891509" sldId="335"/>
            <ac:picMk id="16" creationId="{2A0A9F51-EFFA-D8CC-71FA-19DAED87EA73}"/>
          </ac:picMkLst>
        </pc:picChg>
        <pc:cxnChg chg="mod">
          <ac:chgData name="Teresa Thompson" userId="b25d33b2-03b8-4a2b-bac6-b3b89c3733b0" providerId="ADAL" clId="{208C70BB-0CCB-492E-9457-FA3B4EC02B7F}" dt="2026-09-28T04:53:45.073" v="2882" actId="1035"/>
          <ac:cxnSpMkLst>
            <pc:docMk/>
            <pc:sldMk cId="937891509" sldId="335"/>
            <ac:cxnSpMk id="18" creationId="{D62F06D9-492E-A1E9-7789-234E2688D1ED}"/>
          </ac:cxnSpMkLst>
        </pc:cxnChg>
      </pc:sldChg>
      <pc:sldChg chg="addSp delSp modSp add mod">
        <pc:chgData name="Teresa Thompson" userId="b25d33b2-03b8-4a2b-bac6-b3b89c3733b0" providerId="ADAL" clId="{208C70BB-0CCB-492E-9457-FA3B4EC02B7F}" dt="2026-09-28T00:44:49.529" v="622" actId="14100"/>
        <pc:sldMkLst>
          <pc:docMk/>
          <pc:sldMk cId="2507122041" sldId="339"/>
        </pc:sldMkLst>
        <pc:spChg chg="mod">
          <ac:chgData name="Teresa Thompson" userId="b25d33b2-03b8-4a2b-bac6-b3b89c3733b0" providerId="ADAL" clId="{208C70BB-0CCB-492E-9457-FA3B4EC02B7F}" dt="2026-09-28T00:35:21.913" v="427" actId="6549"/>
          <ac:spMkLst>
            <pc:docMk/>
            <pc:sldMk cId="2507122041" sldId="339"/>
            <ac:spMk id="4" creationId="{32F5FB5C-FA03-4191-BDDB-72BED1EF8DB8}"/>
          </ac:spMkLst>
        </pc:spChg>
        <pc:spChg chg="add del">
          <ac:chgData name="Teresa Thompson" userId="b25d33b2-03b8-4a2b-bac6-b3b89c3733b0" providerId="ADAL" clId="{208C70BB-0CCB-492E-9457-FA3B4EC02B7F}" dt="2026-09-28T00:34:12.573" v="379" actId="478"/>
          <ac:spMkLst>
            <pc:docMk/>
            <pc:sldMk cId="2507122041" sldId="339"/>
            <ac:spMk id="6" creationId="{9FEFCE2E-3EDB-7841-A7D2-DBD11D8353DF}"/>
          </ac:spMkLst>
        </pc:spChg>
        <pc:spChg chg="mod">
          <ac:chgData name="Teresa Thompson" userId="b25d33b2-03b8-4a2b-bac6-b3b89c3733b0" providerId="ADAL" clId="{208C70BB-0CCB-492E-9457-FA3B4EC02B7F}" dt="2026-09-28T00:35:13.196" v="426" actId="14100"/>
          <ac:spMkLst>
            <pc:docMk/>
            <pc:sldMk cId="2507122041" sldId="339"/>
            <ac:spMk id="7" creationId="{5AE048E4-6FDE-BD24-E077-A189BC608463}"/>
          </ac:spMkLst>
        </pc:spChg>
        <pc:spChg chg="add del">
          <ac:chgData name="Teresa Thompson" userId="b25d33b2-03b8-4a2b-bac6-b3b89c3733b0" providerId="ADAL" clId="{208C70BB-0CCB-492E-9457-FA3B4EC02B7F}" dt="2026-09-28T00:34:13.093" v="380" actId="478"/>
          <ac:spMkLst>
            <pc:docMk/>
            <pc:sldMk cId="2507122041" sldId="339"/>
            <ac:spMk id="8" creationId="{C7E95971-D7E5-C99D-7708-623753134B48}"/>
          </ac:spMkLst>
        </pc:spChg>
        <pc:spChg chg="del">
          <ac:chgData name="Teresa Thompson" userId="b25d33b2-03b8-4a2b-bac6-b3b89c3733b0" providerId="ADAL" clId="{208C70BB-0CCB-492E-9457-FA3B4EC02B7F}" dt="2026-09-28T00:34:05.657" v="375" actId="478"/>
          <ac:spMkLst>
            <pc:docMk/>
            <pc:sldMk cId="2507122041" sldId="339"/>
            <ac:spMk id="18" creationId="{44180D41-A70F-55F7-2D0F-2E8D7516DB6B}"/>
          </ac:spMkLst>
        </pc:spChg>
        <pc:spChg chg="del topLvl">
          <ac:chgData name="Teresa Thompson" userId="b25d33b2-03b8-4a2b-bac6-b3b89c3733b0" providerId="ADAL" clId="{208C70BB-0CCB-492E-9457-FA3B4EC02B7F}" dt="2026-09-28T00:34:06.948" v="376" actId="478"/>
          <ac:spMkLst>
            <pc:docMk/>
            <pc:sldMk cId="2507122041" sldId="339"/>
            <ac:spMk id="20" creationId="{1B75D053-EA19-91C2-98FE-76BBB580B01C}"/>
          </ac:spMkLst>
        </pc:spChg>
        <pc:spChg chg="topLvl">
          <ac:chgData name="Teresa Thompson" userId="b25d33b2-03b8-4a2b-bac6-b3b89c3733b0" providerId="ADAL" clId="{208C70BB-0CCB-492E-9457-FA3B4EC02B7F}" dt="2026-09-28T00:34:06.948" v="376" actId="478"/>
          <ac:spMkLst>
            <pc:docMk/>
            <pc:sldMk cId="2507122041" sldId="339"/>
            <ac:spMk id="21" creationId="{6C0B8477-407E-AC84-CC66-737EB94F3401}"/>
          </ac:spMkLst>
        </pc:spChg>
        <pc:spChg chg="del">
          <ac:chgData name="Teresa Thompson" userId="b25d33b2-03b8-4a2b-bac6-b3b89c3733b0" providerId="ADAL" clId="{208C70BB-0CCB-492E-9457-FA3B4EC02B7F}" dt="2026-09-28T00:34:39.432" v="390" actId="478"/>
          <ac:spMkLst>
            <pc:docMk/>
            <pc:sldMk cId="2507122041" sldId="339"/>
            <ac:spMk id="22" creationId="{D72AED56-8450-2BDE-8E04-7DC0A06719A1}"/>
          </ac:spMkLst>
        </pc:spChg>
        <pc:spChg chg="del">
          <ac:chgData name="Teresa Thompson" userId="b25d33b2-03b8-4a2b-bac6-b3b89c3733b0" providerId="ADAL" clId="{208C70BB-0CCB-492E-9457-FA3B4EC02B7F}" dt="2026-09-28T00:34:40.742" v="391" actId="478"/>
          <ac:spMkLst>
            <pc:docMk/>
            <pc:sldMk cId="2507122041" sldId="339"/>
            <ac:spMk id="26" creationId="{7E129814-7878-AC14-44E2-5C12E4CC6A4E}"/>
          </ac:spMkLst>
        </pc:spChg>
        <pc:spChg chg="del">
          <ac:chgData name="Teresa Thompson" userId="b25d33b2-03b8-4a2b-bac6-b3b89c3733b0" providerId="ADAL" clId="{208C70BB-0CCB-492E-9457-FA3B4EC02B7F}" dt="2026-09-28T00:34:41.952" v="392" actId="478"/>
          <ac:spMkLst>
            <pc:docMk/>
            <pc:sldMk cId="2507122041" sldId="339"/>
            <ac:spMk id="27" creationId="{C83CD124-3FCA-0567-11B9-147099F6639C}"/>
          </ac:spMkLst>
        </pc:spChg>
        <pc:spChg chg="del">
          <ac:chgData name="Teresa Thompson" userId="b25d33b2-03b8-4a2b-bac6-b3b89c3733b0" providerId="ADAL" clId="{208C70BB-0CCB-492E-9457-FA3B4EC02B7F}" dt="2026-09-28T00:34:24.461" v="386" actId="478"/>
          <ac:spMkLst>
            <pc:docMk/>
            <pc:sldMk cId="2507122041" sldId="339"/>
            <ac:spMk id="37" creationId="{BD1CE4F9-66FE-2683-BC06-8B48168571EF}"/>
          </ac:spMkLst>
        </pc:spChg>
        <pc:spChg chg="del">
          <ac:chgData name="Teresa Thompson" userId="b25d33b2-03b8-4a2b-bac6-b3b89c3733b0" providerId="ADAL" clId="{208C70BB-0CCB-492E-9457-FA3B4EC02B7F}" dt="2026-09-28T00:34:43.447" v="393" actId="478"/>
          <ac:spMkLst>
            <pc:docMk/>
            <pc:sldMk cId="2507122041" sldId="339"/>
            <ac:spMk id="41" creationId="{25DD8AFC-2AF6-B805-0E16-4556F1CD63C1}"/>
          </ac:spMkLst>
        </pc:spChg>
        <pc:spChg chg="del">
          <ac:chgData name="Teresa Thompson" userId="b25d33b2-03b8-4a2b-bac6-b3b89c3733b0" providerId="ADAL" clId="{208C70BB-0CCB-492E-9457-FA3B4EC02B7F}" dt="2026-09-28T00:34:43.955" v="394" actId="478"/>
          <ac:spMkLst>
            <pc:docMk/>
            <pc:sldMk cId="2507122041" sldId="339"/>
            <ac:spMk id="42" creationId="{30773F1C-41BD-8674-3963-3270AC834FC2}"/>
          </ac:spMkLst>
        </pc:spChg>
        <pc:spChg chg="del">
          <ac:chgData name="Teresa Thompson" userId="b25d33b2-03b8-4a2b-bac6-b3b89c3733b0" providerId="ADAL" clId="{208C70BB-0CCB-492E-9457-FA3B4EC02B7F}" dt="2026-09-28T00:34:44.860" v="395" actId="478"/>
          <ac:spMkLst>
            <pc:docMk/>
            <pc:sldMk cId="2507122041" sldId="339"/>
            <ac:spMk id="43" creationId="{ADD116C3-F3C6-4F00-6828-1A5BFA5B74B1}"/>
          </ac:spMkLst>
        </pc:spChg>
        <pc:spChg chg="del">
          <ac:chgData name="Teresa Thompson" userId="b25d33b2-03b8-4a2b-bac6-b3b89c3733b0" providerId="ADAL" clId="{208C70BB-0CCB-492E-9457-FA3B4EC02B7F}" dt="2026-09-28T00:34:54.613" v="397" actId="478"/>
          <ac:spMkLst>
            <pc:docMk/>
            <pc:sldMk cId="2507122041" sldId="339"/>
            <ac:spMk id="44" creationId="{E2D29614-32C2-C1E7-4971-25D85DC1020F}"/>
          </ac:spMkLst>
        </pc:spChg>
        <pc:spChg chg="del">
          <ac:chgData name="Teresa Thompson" userId="b25d33b2-03b8-4a2b-bac6-b3b89c3733b0" providerId="ADAL" clId="{208C70BB-0CCB-492E-9457-FA3B4EC02B7F}" dt="2026-09-28T00:33:58.575" v="371" actId="478"/>
          <ac:spMkLst>
            <pc:docMk/>
            <pc:sldMk cId="2507122041" sldId="339"/>
            <ac:spMk id="45" creationId="{3F912A15-3D72-2E85-116C-8D74CC52FEB0}"/>
          </ac:spMkLst>
        </pc:spChg>
        <pc:spChg chg="del">
          <ac:chgData name="Teresa Thompson" userId="b25d33b2-03b8-4a2b-bac6-b3b89c3733b0" providerId="ADAL" clId="{208C70BB-0CCB-492E-9457-FA3B4EC02B7F}" dt="2026-09-28T00:34:18.972" v="381" actId="478"/>
          <ac:spMkLst>
            <pc:docMk/>
            <pc:sldMk cId="2507122041" sldId="339"/>
            <ac:spMk id="47" creationId="{4F438A8C-C074-1463-6B3F-01F834A113EE}"/>
          </ac:spMkLst>
        </pc:spChg>
        <pc:spChg chg="add del mod">
          <ac:chgData name="Teresa Thompson" userId="b25d33b2-03b8-4a2b-bac6-b3b89c3733b0" providerId="ADAL" clId="{208C70BB-0CCB-492E-9457-FA3B4EC02B7F}" dt="2026-09-28T00:44:14.639" v="615" actId="478"/>
          <ac:spMkLst>
            <pc:docMk/>
            <pc:sldMk cId="2507122041" sldId="339"/>
            <ac:spMk id="48" creationId="{CF023CB7-087A-9ED0-D008-6FD044EAF26E}"/>
          </ac:spMkLst>
        </pc:spChg>
        <pc:spChg chg="add mod">
          <ac:chgData name="Teresa Thompson" userId="b25d33b2-03b8-4a2b-bac6-b3b89c3733b0" providerId="ADAL" clId="{208C70BB-0CCB-492E-9457-FA3B4EC02B7F}" dt="2026-09-28T00:39:46.286" v="446"/>
          <ac:spMkLst>
            <pc:docMk/>
            <pc:sldMk cId="2507122041" sldId="339"/>
            <ac:spMk id="49" creationId="{E820D744-01F8-D6F6-1D9B-79F1D7F752E1}"/>
          </ac:spMkLst>
        </pc:spChg>
        <pc:spChg chg="del">
          <ac:chgData name="Teresa Thompson" userId="b25d33b2-03b8-4a2b-bac6-b3b89c3733b0" providerId="ADAL" clId="{208C70BB-0CCB-492E-9457-FA3B4EC02B7F}" dt="2026-09-28T00:34:00.843" v="374" actId="478"/>
          <ac:spMkLst>
            <pc:docMk/>
            <pc:sldMk cId="2507122041" sldId="339"/>
            <ac:spMk id="50" creationId="{DE4E88D0-57C1-E926-2391-03A5B63F1DC9}"/>
          </ac:spMkLst>
        </pc:spChg>
        <pc:spChg chg="del">
          <ac:chgData name="Teresa Thompson" userId="b25d33b2-03b8-4a2b-bac6-b3b89c3733b0" providerId="ADAL" clId="{208C70BB-0CCB-492E-9457-FA3B4EC02B7F}" dt="2026-09-28T00:34:22.018" v="385" actId="478"/>
          <ac:spMkLst>
            <pc:docMk/>
            <pc:sldMk cId="2507122041" sldId="339"/>
            <ac:spMk id="51" creationId="{55AB83B8-CAB8-57BD-9BA7-802657DF7561}"/>
          </ac:spMkLst>
        </pc:spChg>
        <pc:grpChg chg="mod">
          <ac:chgData name="Teresa Thompson" userId="b25d33b2-03b8-4a2b-bac6-b3b89c3733b0" providerId="ADAL" clId="{208C70BB-0CCB-492E-9457-FA3B4EC02B7F}" dt="2026-09-28T00:36:17.950" v="438" actId="1076"/>
          <ac:grpSpMkLst>
            <pc:docMk/>
            <pc:sldMk cId="2507122041" sldId="339"/>
            <ac:grpSpMk id="2" creationId="{F178986B-8714-FBEE-3E31-B30A4A93B50E}"/>
          </ac:grpSpMkLst>
        </pc:grpChg>
        <pc:grpChg chg="del">
          <ac:chgData name="Teresa Thompson" userId="b25d33b2-03b8-4a2b-bac6-b3b89c3733b0" providerId="ADAL" clId="{208C70BB-0CCB-492E-9457-FA3B4EC02B7F}" dt="2026-09-28T00:33:59.405" v="373" actId="478"/>
          <ac:grpSpMkLst>
            <pc:docMk/>
            <pc:sldMk cId="2507122041" sldId="339"/>
            <ac:grpSpMk id="9" creationId="{641F4E33-9EB2-49D6-EABB-49A378FB1D8A}"/>
          </ac:grpSpMkLst>
        </pc:grpChg>
        <pc:grpChg chg="del">
          <ac:chgData name="Teresa Thompson" userId="b25d33b2-03b8-4a2b-bac6-b3b89c3733b0" providerId="ADAL" clId="{208C70BB-0CCB-492E-9457-FA3B4EC02B7F}" dt="2026-09-28T00:33:58.897" v="372" actId="478"/>
          <ac:grpSpMkLst>
            <pc:docMk/>
            <pc:sldMk cId="2507122041" sldId="339"/>
            <ac:grpSpMk id="12" creationId="{CE704929-4CBF-4414-DFD7-A6C3A7AAE457}"/>
          </ac:grpSpMkLst>
        </pc:grpChg>
        <pc:grpChg chg="del">
          <ac:chgData name="Teresa Thompson" userId="b25d33b2-03b8-4a2b-bac6-b3b89c3733b0" providerId="ADAL" clId="{208C70BB-0CCB-492E-9457-FA3B4EC02B7F}" dt="2026-09-28T00:33:55.901" v="370" actId="478"/>
          <ac:grpSpMkLst>
            <pc:docMk/>
            <pc:sldMk cId="2507122041" sldId="339"/>
            <ac:grpSpMk id="15" creationId="{0B6046AF-633B-D422-0F49-171E7607D44D}"/>
          </ac:grpSpMkLst>
        </pc:grpChg>
        <pc:grpChg chg="del">
          <ac:chgData name="Teresa Thompson" userId="b25d33b2-03b8-4a2b-bac6-b3b89c3733b0" providerId="ADAL" clId="{208C70BB-0CCB-492E-9457-FA3B4EC02B7F}" dt="2026-09-28T00:34:06.948" v="376" actId="478"/>
          <ac:grpSpMkLst>
            <pc:docMk/>
            <pc:sldMk cId="2507122041" sldId="339"/>
            <ac:grpSpMk id="19" creationId="{0A111D9D-7725-2E28-2213-83B7FFDEDFD5}"/>
          </ac:grpSpMkLst>
        </pc:grpChg>
        <pc:grpChg chg="del">
          <ac:chgData name="Teresa Thompson" userId="b25d33b2-03b8-4a2b-bac6-b3b89c3733b0" providerId="ADAL" clId="{208C70BB-0CCB-492E-9457-FA3B4EC02B7F}" dt="2026-09-28T00:34:35.922" v="388" actId="478"/>
          <ac:grpSpMkLst>
            <pc:docMk/>
            <pc:sldMk cId="2507122041" sldId="339"/>
            <ac:grpSpMk id="23" creationId="{CF0D0F8C-709D-A39B-33D4-5D33BB3AFD8A}"/>
          </ac:grpSpMkLst>
        </pc:grpChg>
        <pc:grpChg chg="del">
          <ac:chgData name="Teresa Thompson" userId="b25d33b2-03b8-4a2b-bac6-b3b89c3733b0" providerId="ADAL" clId="{208C70BB-0CCB-492E-9457-FA3B4EC02B7F}" dt="2026-09-28T00:34:21.130" v="384" actId="478"/>
          <ac:grpSpMkLst>
            <pc:docMk/>
            <pc:sldMk cId="2507122041" sldId="339"/>
            <ac:grpSpMk id="28" creationId="{0A806D63-46ED-7536-3927-FC823344CFB3}"/>
          </ac:grpSpMkLst>
        </pc:grpChg>
        <pc:grpChg chg="del">
          <ac:chgData name="Teresa Thompson" userId="b25d33b2-03b8-4a2b-bac6-b3b89c3733b0" providerId="ADAL" clId="{208C70BB-0CCB-492E-9457-FA3B4EC02B7F}" dt="2026-09-28T00:34:20.386" v="383" actId="478"/>
          <ac:grpSpMkLst>
            <pc:docMk/>
            <pc:sldMk cId="2507122041" sldId="339"/>
            <ac:grpSpMk id="31" creationId="{BB0D9C3E-7BC1-C30A-D634-FB68B0B412C4}"/>
          </ac:grpSpMkLst>
        </pc:grpChg>
        <pc:grpChg chg="del">
          <ac:chgData name="Teresa Thompson" userId="b25d33b2-03b8-4a2b-bac6-b3b89c3733b0" providerId="ADAL" clId="{208C70BB-0CCB-492E-9457-FA3B4EC02B7F}" dt="2026-09-28T00:34:19.683" v="382" actId="478"/>
          <ac:grpSpMkLst>
            <pc:docMk/>
            <pc:sldMk cId="2507122041" sldId="339"/>
            <ac:grpSpMk id="34" creationId="{34FA5D03-4F65-794A-DB25-B29E4B8395A5}"/>
          </ac:grpSpMkLst>
        </pc:grpChg>
        <pc:grpChg chg="del">
          <ac:chgData name="Teresa Thompson" userId="b25d33b2-03b8-4a2b-bac6-b3b89c3733b0" providerId="ADAL" clId="{208C70BB-0CCB-492E-9457-FA3B4EC02B7F}" dt="2026-09-28T00:34:32.652" v="387" actId="478"/>
          <ac:grpSpMkLst>
            <pc:docMk/>
            <pc:sldMk cId="2507122041" sldId="339"/>
            <ac:grpSpMk id="38" creationId="{103B23F4-B3EA-2816-27E1-80BE8AE07F70}"/>
          </ac:grpSpMkLst>
        </pc:grpChg>
        <pc:picChg chg="add del mod modCrop">
          <ac:chgData name="Teresa Thompson" userId="b25d33b2-03b8-4a2b-bac6-b3b89c3733b0" providerId="ADAL" clId="{208C70BB-0CCB-492E-9457-FA3B4EC02B7F}" dt="2026-09-28T00:36:10.244" v="437" actId="478"/>
          <ac:picMkLst>
            <pc:docMk/>
            <pc:sldMk cId="2507122041" sldId="339"/>
            <ac:picMk id="46" creationId="{0765E49A-9A9D-93D1-CECB-0EEA73F052FC}"/>
          </ac:picMkLst>
        </pc:picChg>
        <pc:picChg chg="add mod">
          <ac:chgData name="Teresa Thompson" userId="b25d33b2-03b8-4a2b-bac6-b3b89c3733b0" providerId="ADAL" clId="{208C70BB-0CCB-492E-9457-FA3B4EC02B7F}" dt="2026-09-28T00:44:49.529" v="622" actId="14100"/>
          <ac:picMkLst>
            <pc:docMk/>
            <pc:sldMk cId="2507122041" sldId="339"/>
            <ac:picMk id="53" creationId="{D30C6A48-1976-8309-0E2F-30D84A2A1E2F}"/>
          </ac:picMkLst>
        </pc:picChg>
      </pc:sldChg>
      <pc:sldChg chg="modSp add mod">
        <pc:chgData name="Teresa Thompson" userId="b25d33b2-03b8-4a2b-bac6-b3b89c3733b0" providerId="ADAL" clId="{208C70BB-0CCB-492E-9457-FA3B4EC02B7F}" dt="2026-09-28T04:30:34.840" v="1866" actId="6549"/>
        <pc:sldMkLst>
          <pc:docMk/>
          <pc:sldMk cId="827768781" sldId="340"/>
        </pc:sldMkLst>
        <pc:spChg chg="mod">
          <ac:chgData name="Teresa Thompson" userId="b25d33b2-03b8-4a2b-bac6-b3b89c3733b0" providerId="ADAL" clId="{208C70BB-0CCB-492E-9457-FA3B4EC02B7F}" dt="2026-09-28T04:30:34.840" v="1866" actId="6549"/>
          <ac:spMkLst>
            <pc:docMk/>
            <pc:sldMk cId="827768781" sldId="340"/>
            <ac:spMk id="4" creationId="{636EE7BA-5DF0-6A7B-9CC3-A0C211968373}"/>
          </ac:spMkLst>
        </pc:spChg>
        <pc:spChg chg="mod">
          <ac:chgData name="Teresa Thompson" userId="b25d33b2-03b8-4a2b-bac6-b3b89c3733b0" providerId="ADAL" clId="{208C70BB-0CCB-492E-9457-FA3B4EC02B7F}" dt="2026-09-28T00:41:55.342" v="567" actId="20577"/>
          <ac:spMkLst>
            <pc:docMk/>
            <pc:sldMk cId="827768781" sldId="340"/>
            <ac:spMk id="44" creationId="{D6C7252C-7EA2-411E-6AF4-133052FA8474}"/>
          </ac:spMkLst>
        </pc:spChg>
      </pc:sldChg>
      <pc:sldChg chg="addSp delSp modSp add mod modTransition addAnim delAnim modAnim modNotesTx">
        <pc:chgData name="Teresa Thompson" userId="b25d33b2-03b8-4a2b-bac6-b3b89c3733b0" providerId="ADAL" clId="{208C70BB-0CCB-492E-9457-FA3B4EC02B7F}" dt="2026-09-28T04:30:20.190" v="1865"/>
        <pc:sldMkLst>
          <pc:docMk/>
          <pc:sldMk cId="2492663154" sldId="341"/>
        </pc:sldMkLst>
        <pc:spChg chg="del">
          <ac:chgData name="Teresa Thompson" userId="b25d33b2-03b8-4a2b-bac6-b3b89c3733b0" providerId="ADAL" clId="{208C70BB-0CCB-492E-9457-FA3B4EC02B7F}" dt="2026-09-28T00:39:54.169" v="448" actId="478"/>
          <ac:spMkLst>
            <pc:docMk/>
            <pc:sldMk cId="2492663154" sldId="341"/>
            <ac:spMk id="7" creationId="{EC2F7744-C2FD-9D0A-D0F0-E7F3B2883693}"/>
          </ac:spMkLst>
        </pc:spChg>
        <pc:spChg chg="add mod">
          <ac:chgData name="Teresa Thompson" userId="b25d33b2-03b8-4a2b-bac6-b3b89c3733b0" providerId="ADAL" clId="{208C70BB-0CCB-492E-9457-FA3B4EC02B7F}" dt="2026-09-28T00:42:30.556" v="610" actId="404"/>
          <ac:spMkLst>
            <pc:docMk/>
            <pc:sldMk cId="2492663154" sldId="341"/>
            <ac:spMk id="9" creationId="{DEAFC1EC-B9CA-0068-ADA0-2822213A9BD5}"/>
          </ac:spMkLst>
        </pc:spChg>
        <pc:spChg chg="del mod">
          <ac:chgData name="Teresa Thompson" userId="b25d33b2-03b8-4a2b-bac6-b3b89c3733b0" providerId="ADAL" clId="{208C70BB-0CCB-492E-9457-FA3B4EC02B7F}" dt="2026-09-28T00:45:00.571" v="623" actId="478"/>
          <ac:spMkLst>
            <pc:docMk/>
            <pc:sldMk cId="2492663154" sldId="341"/>
            <ac:spMk id="48" creationId="{4C7C8BB6-5D53-51B4-2523-B61BED4AE991}"/>
          </ac:spMkLst>
        </pc:spChg>
        <pc:grpChg chg="mod">
          <ac:chgData name="Teresa Thompson" userId="b25d33b2-03b8-4a2b-bac6-b3b89c3733b0" providerId="ADAL" clId="{208C70BB-0CCB-492E-9457-FA3B4EC02B7F}" dt="2026-09-28T00:45:13.591" v="628" actId="14100"/>
          <ac:grpSpMkLst>
            <pc:docMk/>
            <pc:sldMk cId="2492663154" sldId="341"/>
            <ac:grpSpMk id="2" creationId="{4F635B3B-6DFC-179C-6F00-0AC8ED21D916}"/>
          </ac:grpSpMkLst>
        </pc:grpChg>
        <pc:picChg chg="add mod">
          <ac:chgData name="Teresa Thompson" userId="b25d33b2-03b8-4a2b-bac6-b3b89c3733b0" providerId="ADAL" clId="{208C70BB-0CCB-492E-9457-FA3B4EC02B7F}" dt="2026-09-28T00:45:17.047" v="629" actId="1076"/>
          <ac:picMkLst>
            <pc:docMk/>
            <pc:sldMk cId="2492663154" sldId="341"/>
            <ac:picMk id="10" creationId="{16F7ADF7-4B71-0CD9-9147-F9A1E614CD03}"/>
          </ac:picMkLst>
        </pc:picChg>
      </pc:sldChg>
      <pc:sldChg chg="addSp modSp add mod ord addAnim delAnim modAnim">
        <pc:chgData name="Teresa Thompson" userId="b25d33b2-03b8-4a2b-bac6-b3b89c3733b0" providerId="ADAL" clId="{208C70BB-0CCB-492E-9457-FA3B4EC02B7F}" dt="2026-09-28T04:56:21.909" v="2927" actId="1076"/>
        <pc:sldMkLst>
          <pc:docMk/>
          <pc:sldMk cId="2985246333" sldId="342"/>
        </pc:sldMkLst>
        <pc:spChg chg="add mod">
          <ac:chgData name="Teresa Thompson" userId="b25d33b2-03b8-4a2b-bac6-b3b89c3733b0" providerId="ADAL" clId="{208C70BB-0CCB-492E-9457-FA3B4EC02B7F}" dt="2026-09-28T04:56:21.909" v="2927" actId="1076"/>
          <ac:spMkLst>
            <pc:docMk/>
            <pc:sldMk cId="2985246333" sldId="342"/>
            <ac:spMk id="7" creationId="{14F174F1-4772-7196-B6B7-618ED2AE3030}"/>
          </ac:spMkLst>
        </pc:spChg>
        <pc:spChg chg="mod">
          <ac:chgData name="Teresa Thompson" userId="b25d33b2-03b8-4a2b-bac6-b3b89c3733b0" providerId="ADAL" clId="{208C70BB-0CCB-492E-9457-FA3B4EC02B7F}" dt="2026-09-28T04:27:49.383" v="1775" actId="20577"/>
          <ac:spMkLst>
            <pc:docMk/>
            <pc:sldMk cId="2985246333" sldId="342"/>
            <ac:spMk id="9" creationId="{952E3244-70A9-0C8F-FA9E-0F1A9105B95A}"/>
          </ac:spMkLst>
        </pc:spChg>
        <pc:grpChg chg="mod">
          <ac:chgData name="Teresa Thompson" userId="b25d33b2-03b8-4a2b-bac6-b3b89c3733b0" providerId="ADAL" clId="{208C70BB-0CCB-492E-9457-FA3B4EC02B7F}" dt="2026-09-28T04:56:16.555" v="2926" actId="1076"/>
          <ac:grpSpMkLst>
            <pc:docMk/>
            <pc:sldMk cId="2985246333" sldId="342"/>
            <ac:grpSpMk id="2" creationId="{1823C32E-8094-E5ED-1D74-F688B501C21A}"/>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70938-AF02-4BF4-AA5F-922BFB369D5E}"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6F5E5-49CA-4D00-A0C3-E9BAAC9BCB09}" type="slidenum">
              <a:rPr lang="en-US" smtClean="0"/>
              <a:t>‹#›</a:t>
            </a:fld>
            <a:endParaRPr lang="en-US"/>
          </a:p>
        </p:txBody>
      </p:sp>
    </p:spTree>
    <p:extLst>
      <p:ext uri="{BB962C8B-B14F-4D97-AF65-F5344CB8AC3E}">
        <p14:creationId xmlns:p14="http://schemas.microsoft.com/office/powerpoint/2010/main" val="947210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a:solidFill>
                  <a:schemeClr val="tx1"/>
                </a:solidFill>
                <a:effectLst/>
                <a:latin typeface="+mn-lt"/>
                <a:ea typeface="+mn-ea"/>
                <a:cs typeface="+mn-cs"/>
              </a:rPr>
              <a:t>1969:</a:t>
            </a:r>
            <a:r>
              <a:rPr lang="en-US" dirty="0"/>
              <a:t> Ed Packard invents the multi-path narrative structure during bedtime storytelling when his daughters disagree on how a plot should proceed.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300 Choose Your Own Adventure books, over 270 million copies sold</a:t>
            </a:r>
            <a:endParaRPr lang="en-US" dirty="0"/>
          </a:p>
          <a:p>
            <a:endParaRPr lang="en-US" dirty="0"/>
          </a:p>
        </p:txBody>
      </p:sp>
      <p:sp>
        <p:nvSpPr>
          <p:cNvPr id="4" name="Slide Number Placeholder 3"/>
          <p:cNvSpPr>
            <a:spLocks noGrp="1"/>
          </p:cNvSpPr>
          <p:nvPr>
            <p:ph type="sldNum" sz="quarter" idx="5"/>
          </p:nvPr>
        </p:nvSpPr>
        <p:spPr/>
        <p:txBody>
          <a:bodyPr/>
          <a:lstStyle/>
          <a:p>
            <a:fld id="{6836F5E5-49CA-4D00-A0C3-E9BAAC9BCB09}" type="slidenum">
              <a:rPr lang="en-US" smtClean="0"/>
              <a:t>3</a:t>
            </a:fld>
            <a:endParaRPr lang="en-US"/>
          </a:p>
        </p:txBody>
      </p:sp>
    </p:spTree>
    <p:extLst>
      <p:ext uri="{BB962C8B-B14F-4D97-AF65-F5344CB8AC3E}">
        <p14:creationId xmlns:p14="http://schemas.microsoft.com/office/powerpoint/2010/main" val="783388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A Stranger Things series was released with over 40 possible endings.</a:t>
            </a:r>
          </a:p>
        </p:txBody>
      </p:sp>
      <p:sp>
        <p:nvSpPr>
          <p:cNvPr id="4" name="Slide Number Placeholder 3"/>
          <p:cNvSpPr>
            <a:spLocks noGrp="1"/>
          </p:cNvSpPr>
          <p:nvPr>
            <p:ph type="sldNum" sz="quarter" idx="5"/>
          </p:nvPr>
        </p:nvSpPr>
        <p:spPr/>
        <p:txBody>
          <a:bodyPr/>
          <a:lstStyle/>
          <a:p>
            <a:fld id="{6836F5E5-49CA-4D00-A0C3-E9BAAC9BCB09}" type="slidenum">
              <a:rPr lang="en-US" smtClean="0"/>
              <a:t>4</a:t>
            </a:fld>
            <a:endParaRPr lang="en-US"/>
          </a:p>
        </p:txBody>
      </p:sp>
    </p:spTree>
    <p:extLst>
      <p:ext uri="{BB962C8B-B14F-4D97-AF65-F5344CB8AC3E}">
        <p14:creationId xmlns:p14="http://schemas.microsoft.com/office/powerpoint/2010/main" val="150402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018FC-8509-07E0-76F7-AE95370F3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95982-3B24-5F91-B208-2381C47FD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060BE-5EFC-51EA-6431-C188ED23E0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AF5506-B1B1-A3EF-330B-BE878C158444}"/>
              </a:ext>
            </a:extLst>
          </p:cNvPr>
          <p:cNvSpPr>
            <a:spLocks noGrp="1"/>
          </p:cNvSpPr>
          <p:nvPr>
            <p:ph type="sldNum" sz="quarter" idx="5"/>
          </p:nvPr>
        </p:nvSpPr>
        <p:spPr/>
        <p:txBody>
          <a:bodyPr/>
          <a:lstStyle/>
          <a:p>
            <a:fld id="{6836F5E5-49CA-4D00-A0C3-E9BAAC9BCB09}" type="slidenum">
              <a:rPr lang="en-US" smtClean="0"/>
              <a:t>5</a:t>
            </a:fld>
            <a:endParaRPr lang="en-US"/>
          </a:p>
        </p:txBody>
      </p:sp>
    </p:spTree>
    <p:extLst>
      <p:ext uri="{BB962C8B-B14F-4D97-AF65-F5344CB8AC3E}">
        <p14:creationId xmlns:p14="http://schemas.microsoft.com/office/powerpoint/2010/main" val="2522641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been a long day, and you realize you are tired and haven’t even made a dent in all your tasks. You rest your eyes for a moment and open them to find the walls of your office disappear. Your desk stretches into a winding, wooded trail. You love a good adventure, so you grab your backpack and start walking. The trail is </a:t>
            </a:r>
            <a:r>
              <a:rPr lang="en-US" dirty="0" err="1"/>
              <a:t>surprislingly</a:t>
            </a:r>
            <a:r>
              <a:rPr lang="en-US" dirty="0"/>
              <a:t> easy at first, though you do notice the woods getting darker and the terrain underfoot becoming more uneven. You continue on, round a corner and notice that…</a:t>
            </a:r>
          </a:p>
          <a:p>
            <a:endParaRPr lang="en-US" dirty="0"/>
          </a:p>
        </p:txBody>
      </p:sp>
      <p:sp>
        <p:nvSpPr>
          <p:cNvPr id="4" name="Slide Number Placeholder 3"/>
          <p:cNvSpPr>
            <a:spLocks noGrp="1"/>
          </p:cNvSpPr>
          <p:nvPr>
            <p:ph type="sldNum" sz="quarter" idx="5"/>
          </p:nvPr>
        </p:nvSpPr>
        <p:spPr/>
        <p:txBody>
          <a:bodyPr/>
          <a:lstStyle/>
          <a:p>
            <a:fld id="{6836F5E5-49CA-4D00-A0C3-E9BAAC9BCB09}" type="slidenum">
              <a:rPr lang="en-US" smtClean="0"/>
              <a:t>9</a:t>
            </a:fld>
            <a:endParaRPr lang="en-US"/>
          </a:p>
        </p:txBody>
      </p:sp>
    </p:spTree>
    <p:extLst>
      <p:ext uri="{BB962C8B-B14F-4D97-AF65-F5344CB8AC3E}">
        <p14:creationId xmlns:p14="http://schemas.microsoft.com/office/powerpoint/2010/main" val="162835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36F5E5-49CA-4D00-A0C3-E9BAAC9BCB09}" type="slidenum">
              <a:rPr lang="en-US" smtClean="0"/>
              <a:t>10</a:t>
            </a:fld>
            <a:endParaRPr lang="en-US"/>
          </a:p>
        </p:txBody>
      </p:sp>
    </p:spTree>
    <p:extLst>
      <p:ext uri="{BB962C8B-B14F-4D97-AF65-F5344CB8AC3E}">
        <p14:creationId xmlns:p14="http://schemas.microsoft.com/office/powerpoint/2010/main" val="281315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Prompt </a:t>
            </a:r>
            <a:r>
              <a:rPr lang="en-US" dirty="0"/>
              <a:t>–What do you want it to do? So we might say “Create a </a:t>
            </a:r>
            <a:r>
              <a:rPr lang="en-US" dirty="0" err="1"/>
              <a:t>ChatBot</a:t>
            </a:r>
            <a:r>
              <a:rPr lang="en-US" dirty="0"/>
              <a:t> that quizzes students with questions from Chapter 2.”</a:t>
            </a:r>
          </a:p>
          <a:p>
            <a:r>
              <a:rPr lang="en-US" b="1" dirty="0"/>
              <a:t>Role </a:t>
            </a:r>
            <a:r>
              <a:rPr lang="en-US" dirty="0"/>
              <a:t>– Who should it act as? So we might say “Act as a supportive accounting tutor.:</a:t>
            </a:r>
          </a:p>
          <a:p>
            <a:r>
              <a:rPr lang="en-US" b="1" dirty="0"/>
              <a:t>Explicit</a:t>
            </a:r>
            <a:r>
              <a:rPr lang="en-US" dirty="0"/>
              <a:t> –What specific directions should it follow? So “Ask students one question at a time, review student’s response, indicate whether the student’s selection is correct or incorrect and explain why”</a:t>
            </a:r>
          </a:p>
          <a:p>
            <a:r>
              <a:rPr lang="en-US" b="1" dirty="0"/>
              <a:t>Parameter –</a:t>
            </a:r>
            <a:r>
              <a:rPr lang="en-US" b="0" dirty="0"/>
              <a:t>What boundaries should it stay within? So, “Use only the provided chapter material to create questions, keep the questions at an introductory level, and provide student with an option to advance to a new question”.</a:t>
            </a:r>
            <a:endParaRPr lang="en-US" b="1" dirty="0"/>
          </a:p>
        </p:txBody>
      </p:sp>
      <p:sp>
        <p:nvSpPr>
          <p:cNvPr id="4" name="Slide Number Placeholder 3"/>
          <p:cNvSpPr>
            <a:spLocks noGrp="1"/>
          </p:cNvSpPr>
          <p:nvPr>
            <p:ph type="sldNum" sz="quarter" idx="5"/>
          </p:nvPr>
        </p:nvSpPr>
        <p:spPr/>
        <p:txBody>
          <a:bodyPr/>
          <a:lstStyle/>
          <a:p>
            <a:fld id="{6836F5E5-49CA-4D00-A0C3-E9BAAC9BCB09}" type="slidenum">
              <a:rPr lang="en-US" smtClean="0"/>
              <a:t>21</a:t>
            </a:fld>
            <a:endParaRPr lang="en-US"/>
          </a:p>
        </p:txBody>
      </p:sp>
    </p:spTree>
    <p:extLst>
      <p:ext uri="{BB962C8B-B14F-4D97-AF65-F5344CB8AC3E}">
        <p14:creationId xmlns:p14="http://schemas.microsoft.com/office/powerpoint/2010/main" val="3668034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had about 500 original visitors to my site last week</a:t>
            </a:r>
          </a:p>
        </p:txBody>
      </p:sp>
      <p:sp>
        <p:nvSpPr>
          <p:cNvPr id="4" name="Slide Number Placeholder 3"/>
          <p:cNvSpPr>
            <a:spLocks noGrp="1"/>
          </p:cNvSpPr>
          <p:nvPr>
            <p:ph type="sldNum" sz="quarter" idx="5"/>
          </p:nvPr>
        </p:nvSpPr>
        <p:spPr/>
        <p:txBody>
          <a:bodyPr/>
          <a:lstStyle/>
          <a:p>
            <a:fld id="{6836F5E5-49CA-4D00-A0C3-E9BAAC9BCB09}" type="slidenum">
              <a:rPr lang="en-US" smtClean="0"/>
              <a:t>46</a:t>
            </a:fld>
            <a:endParaRPr lang="en-US"/>
          </a:p>
        </p:txBody>
      </p:sp>
    </p:spTree>
    <p:extLst>
      <p:ext uri="{BB962C8B-B14F-4D97-AF65-F5344CB8AC3E}">
        <p14:creationId xmlns:p14="http://schemas.microsoft.com/office/powerpoint/2010/main" val="3555550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billion members worldwide</a:t>
            </a:r>
          </a:p>
        </p:txBody>
      </p:sp>
      <p:sp>
        <p:nvSpPr>
          <p:cNvPr id="4" name="Slide Number Placeholder 3"/>
          <p:cNvSpPr>
            <a:spLocks noGrp="1"/>
          </p:cNvSpPr>
          <p:nvPr>
            <p:ph type="sldNum" sz="quarter" idx="5"/>
          </p:nvPr>
        </p:nvSpPr>
        <p:spPr/>
        <p:txBody>
          <a:bodyPr/>
          <a:lstStyle/>
          <a:p>
            <a:fld id="{6836F5E5-49CA-4D00-A0C3-E9BAAC9BCB09}" type="slidenum">
              <a:rPr lang="en-US" smtClean="0"/>
              <a:t>54</a:t>
            </a:fld>
            <a:endParaRPr lang="en-US"/>
          </a:p>
        </p:txBody>
      </p:sp>
    </p:spTree>
    <p:extLst>
      <p:ext uri="{BB962C8B-B14F-4D97-AF65-F5344CB8AC3E}">
        <p14:creationId xmlns:p14="http://schemas.microsoft.com/office/powerpoint/2010/main" val="143417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FE038-3085-94C7-D676-A6D10E95E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4CF41-597F-AB49-10D8-232E85758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5DAD7-33BC-97A4-A884-B7442CAFB9FC}"/>
              </a:ext>
            </a:extLst>
          </p:cNvPr>
          <p:cNvSpPr>
            <a:spLocks noGrp="1"/>
          </p:cNvSpPr>
          <p:nvPr>
            <p:ph type="body" idx="1"/>
          </p:nvPr>
        </p:nvSpPr>
        <p:spPr/>
        <p:txBody>
          <a:bodyPr/>
          <a:lstStyle/>
          <a:p>
            <a:r>
              <a:rPr lang="en-US" dirty="0"/>
              <a:t>1.3 billion members worldwide</a:t>
            </a:r>
          </a:p>
        </p:txBody>
      </p:sp>
      <p:sp>
        <p:nvSpPr>
          <p:cNvPr id="4" name="Slide Number Placeholder 3">
            <a:extLst>
              <a:ext uri="{FF2B5EF4-FFF2-40B4-BE49-F238E27FC236}">
                <a16:creationId xmlns:a16="http://schemas.microsoft.com/office/drawing/2014/main" id="{6ECB6006-8723-A33D-46B7-5AD40CB7D67A}"/>
              </a:ext>
            </a:extLst>
          </p:cNvPr>
          <p:cNvSpPr>
            <a:spLocks noGrp="1"/>
          </p:cNvSpPr>
          <p:nvPr>
            <p:ph type="sldNum" sz="quarter" idx="5"/>
          </p:nvPr>
        </p:nvSpPr>
        <p:spPr/>
        <p:txBody>
          <a:bodyPr/>
          <a:lstStyle/>
          <a:p>
            <a:fld id="{6836F5E5-49CA-4D00-A0C3-E9BAAC9BCB09}" type="slidenum">
              <a:rPr lang="en-US" smtClean="0"/>
              <a:t>55</a:t>
            </a:fld>
            <a:endParaRPr lang="en-US"/>
          </a:p>
        </p:txBody>
      </p:sp>
    </p:spTree>
    <p:extLst>
      <p:ext uri="{BB962C8B-B14F-4D97-AF65-F5344CB8AC3E}">
        <p14:creationId xmlns:p14="http://schemas.microsoft.com/office/powerpoint/2010/main" val="3570449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230C-0B7F-4ECD-597A-E455C4003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75069-4D78-8BE4-DC25-A7608B502E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1225A-8578-F740-9658-C22AFCB526EC}"/>
              </a:ext>
            </a:extLst>
          </p:cNvPr>
          <p:cNvSpPr>
            <a:spLocks noGrp="1"/>
          </p:cNvSpPr>
          <p:nvPr>
            <p:ph type="body" idx="1"/>
          </p:nvPr>
        </p:nvSpPr>
        <p:spPr/>
        <p:txBody>
          <a:bodyPr/>
          <a:lstStyle/>
          <a:p>
            <a:r>
              <a:rPr lang="en-US" dirty="0"/>
              <a:t>1.3 billion members worldwide</a:t>
            </a:r>
          </a:p>
        </p:txBody>
      </p:sp>
      <p:sp>
        <p:nvSpPr>
          <p:cNvPr id="4" name="Slide Number Placeholder 3">
            <a:extLst>
              <a:ext uri="{FF2B5EF4-FFF2-40B4-BE49-F238E27FC236}">
                <a16:creationId xmlns:a16="http://schemas.microsoft.com/office/drawing/2014/main" id="{84725487-31ED-9B83-DB45-E1F062E42EB0}"/>
              </a:ext>
            </a:extLst>
          </p:cNvPr>
          <p:cNvSpPr>
            <a:spLocks noGrp="1"/>
          </p:cNvSpPr>
          <p:nvPr>
            <p:ph type="sldNum" sz="quarter" idx="5"/>
          </p:nvPr>
        </p:nvSpPr>
        <p:spPr/>
        <p:txBody>
          <a:bodyPr/>
          <a:lstStyle/>
          <a:p>
            <a:fld id="{6836F5E5-49CA-4D00-A0C3-E9BAAC9BCB09}" type="slidenum">
              <a:rPr lang="en-US" smtClean="0"/>
              <a:t>56</a:t>
            </a:fld>
            <a:endParaRPr lang="en-US"/>
          </a:p>
        </p:txBody>
      </p:sp>
    </p:spTree>
    <p:extLst>
      <p:ext uri="{BB962C8B-B14F-4D97-AF65-F5344CB8AC3E}">
        <p14:creationId xmlns:p14="http://schemas.microsoft.com/office/powerpoint/2010/main" val="3296780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522A0-EE90-3D09-7D3B-F02CA8C7A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7FC26-830E-0C84-B9A6-BE2064C5D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C35013-A03C-BAD1-23C6-30A5CA52AA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F7F173-6FCE-ACFE-E6DB-CD58637D79BB}"/>
              </a:ext>
            </a:extLst>
          </p:cNvPr>
          <p:cNvSpPr>
            <a:spLocks noGrp="1"/>
          </p:cNvSpPr>
          <p:nvPr>
            <p:ph type="sldNum" sz="quarter" idx="5"/>
          </p:nvPr>
        </p:nvSpPr>
        <p:spPr/>
        <p:txBody>
          <a:bodyPr/>
          <a:lstStyle/>
          <a:p>
            <a:fld id="{6836F5E5-49CA-4D00-A0C3-E9BAAC9BCB09}" type="slidenum">
              <a:rPr lang="en-US" smtClean="0"/>
              <a:t>77</a:t>
            </a:fld>
            <a:endParaRPr lang="en-US"/>
          </a:p>
        </p:txBody>
      </p:sp>
    </p:spTree>
    <p:extLst>
      <p:ext uri="{BB962C8B-B14F-4D97-AF65-F5344CB8AC3E}">
        <p14:creationId xmlns:p14="http://schemas.microsoft.com/office/powerpoint/2010/main" val="1363981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slide" Target="slide2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slide" Target="slide5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slide" Target="slide53.xml"/><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slide" Target="slide38.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slide" Target="slide53.xml"/><Relationship Id="rId5" Type="http://schemas.openxmlformats.org/officeDocument/2006/relationships/slide" Target="slide42.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4.png"/><Relationship Id="rId5" Type="http://schemas.openxmlformats.org/officeDocument/2006/relationships/hyperlink" Target="https://sites.google.com/tactyc.org/tactycdashboard?usp=sharing&amp;pli=1&amp;authuser=1" TargetMode="External"/><Relationship Id="rId4" Type="http://schemas.openxmlformats.org/officeDocument/2006/relationships/image" Target="../media/image8.sv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slide" Target="slide53.xml"/></Relationships>
</file>

<file path=ppt/slides/_rels/slide4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professorteresathompson.com/" TargetMode="External"/><Relationship Id="rId2" Type="http://schemas.openxmlformats.org/officeDocument/2006/relationships/image" Target="../media/image8.sv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slide" Target="slide53.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8.svg"/><Relationship Id="rId1" Type="http://schemas.openxmlformats.org/officeDocument/2006/relationships/slideLayout" Target="../slideLayouts/slideLayout7.xml"/><Relationship Id="rId5" Type="http://schemas.openxmlformats.org/officeDocument/2006/relationships/slide" Target="slide53.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8" Type="http://schemas.openxmlformats.org/officeDocument/2006/relationships/slide" Target="slide47.xml"/><Relationship Id="rId3" Type="http://schemas.openxmlformats.org/officeDocument/2006/relationships/slide" Target="slide14.xml"/><Relationship Id="rId7" Type="http://schemas.openxmlformats.org/officeDocument/2006/relationships/slide" Target="slide43.xml"/><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slide" Target="slide38.xml"/><Relationship Id="rId5" Type="http://schemas.openxmlformats.org/officeDocument/2006/relationships/slide" Target="slide31.xml"/><Relationship Id="rId10" Type="http://schemas.openxmlformats.org/officeDocument/2006/relationships/slide" Target="slide57.xml"/><Relationship Id="rId4" Type="http://schemas.openxmlformats.org/officeDocument/2006/relationships/slide" Target="slide25.xml"/><Relationship Id="rId9" Type="http://schemas.openxmlformats.org/officeDocument/2006/relationships/slide" Target="slide54.xml"/></Relationships>
</file>

<file path=ppt/slides/_rels/slide5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53.xml"/><Relationship Id="rId5" Type="http://schemas.openxmlformats.org/officeDocument/2006/relationships/image" Target="../media/image41.png"/><Relationship Id="rId4" Type="http://schemas.openxmlformats.org/officeDocument/2006/relationships/image" Target="../media/image8.svg"/></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slide" Target="slide53.xml"/></Relationships>
</file>

<file path=ppt/slides/_rels/slide5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mailto:professorteresathompson@gmail.com" TargetMode="Externa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7.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7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3931" y="0"/>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r</a:t>
              </a:r>
            </a:p>
          </p:txBody>
        </p:sp>
      </p:grpSp>
      <p:sp>
        <p:nvSpPr>
          <p:cNvPr id="5" name="TextBox 5"/>
          <p:cNvSpPr txBox="1"/>
          <p:nvPr/>
        </p:nvSpPr>
        <p:spPr>
          <a:xfrm>
            <a:off x="678986" y="190500"/>
            <a:ext cx="16930027" cy="3160496"/>
          </a:xfrm>
          <a:prstGeom prst="rect">
            <a:avLst/>
          </a:prstGeom>
        </p:spPr>
        <p:txBody>
          <a:bodyPr lIns="0" tIns="0" rIns="0" bIns="0" rtlCol="0" anchor="t">
            <a:spAutoFit/>
          </a:bodyPr>
          <a:lstStyle/>
          <a:p>
            <a:pPr algn="ctr">
              <a:lnSpc>
                <a:spcPts val="23201"/>
              </a:lnSpc>
              <a:spcBef>
                <a:spcPct val="0"/>
              </a:spcBef>
            </a:pPr>
            <a:r>
              <a:rPr lang="en-US" sz="16572" b="1" spc="-845" dirty="0">
                <a:solidFill>
                  <a:srgbClr val="AA1313"/>
                </a:solidFill>
                <a:latin typeface="ITC Benguiat Bold"/>
                <a:ea typeface="ITC Benguiat Bold"/>
                <a:cs typeface="ITC Benguiat Bold"/>
                <a:sym typeface="ITC Benguiat Bold"/>
              </a:rPr>
              <a:t>BUILD IT WITH AI</a:t>
            </a:r>
          </a:p>
        </p:txBody>
      </p:sp>
      <p:sp>
        <p:nvSpPr>
          <p:cNvPr id="6" name="AutoShape 6"/>
          <p:cNvSpPr/>
          <p:nvPr/>
        </p:nvSpPr>
        <p:spPr>
          <a:xfrm flipV="1">
            <a:off x="532581" y="714375"/>
            <a:ext cx="17155309" cy="0"/>
          </a:xfrm>
          <a:prstGeom prst="line">
            <a:avLst/>
          </a:prstGeom>
          <a:ln w="38100" cap="flat">
            <a:solidFill>
              <a:srgbClr val="000000"/>
            </a:solidFill>
            <a:prstDash val="solid"/>
            <a:headEnd type="none" w="sm" len="sm"/>
            <a:tailEnd type="none" w="sm" len="sm"/>
          </a:ln>
        </p:spPr>
        <p:txBody>
          <a:bodyPr/>
          <a:lstStyle/>
          <a:p>
            <a:endParaRPr lang="en-US"/>
          </a:p>
        </p:txBody>
      </p:sp>
      <p:sp>
        <p:nvSpPr>
          <p:cNvPr id="7" name="AutoShape 7"/>
          <p:cNvSpPr/>
          <p:nvPr/>
        </p:nvSpPr>
        <p:spPr>
          <a:xfrm flipV="1">
            <a:off x="566345" y="2584649"/>
            <a:ext cx="17155309" cy="0"/>
          </a:xfrm>
          <a:prstGeom prst="line">
            <a:avLst/>
          </a:prstGeom>
          <a:ln w="38100" cap="flat">
            <a:solidFill>
              <a:srgbClr val="000000"/>
            </a:solidFill>
            <a:prstDash val="solid"/>
            <a:headEnd type="none" w="sm" len="sm"/>
            <a:tailEnd type="none" w="sm" len="sm"/>
          </a:ln>
        </p:spPr>
        <p:txBody>
          <a:bodyPr/>
          <a:lstStyle/>
          <a:p>
            <a:endParaRPr lang="en-US"/>
          </a:p>
        </p:txBody>
      </p:sp>
      <p:sp>
        <p:nvSpPr>
          <p:cNvPr id="8" name="Freeform 8"/>
          <p:cNvSpPr/>
          <p:nvPr/>
        </p:nvSpPr>
        <p:spPr>
          <a:xfrm>
            <a:off x="5650443" y="2974612"/>
            <a:ext cx="6215822" cy="7767007"/>
          </a:xfrm>
          <a:custGeom>
            <a:avLst/>
            <a:gdLst/>
            <a:ahLst/>
            <a:cxnLst/>
            <a:rect l="l" t="t" r="r" b="b"/>
            <a:pathLst>
              <a:path w="6215822" h="7767007">
                <a:moveTo>
                  <a:pt x="0" y="0"/>
                </a:moveTo>
                <a:lnTo>
                  <a:pt x="6215822" y="0"/>
                </a:lnTo>
                <a:lnTo>
                  <a:pt x="6215822" y="7767007"/>
                </a:lnTo>
                <a:lnTo>
                  <a:pt x="0" y="7767007"/>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566345" y="2559807"/>
            <a:ext cx="17155309" cy="975363"/>
          </a:xfrm>
          <a:prstGeom prst="rect">
            <a:avLst/>
          </a:prstGeom>
        </p:spPr>
        <p:txBody>
          <a:bodyPr lIns="0" tIns="0" rIns="0" bIns="0" rtlCol="0" anchor="t">
            <a:spAutoFit/>
          </a:bodyPr>
          <a:lstStyle/>
          <a:p>
            <a:pPr algn="ctr">
              <a:lnSpc>
                <a:spcPts val="7139"/>
              </a:lnSpc>
              <a:spcBef>
                <a:spcPct val="0"/>
              </a:spcBef>
            </a:pPr>
            <a:r>
              <a:rPr lang="en-US" sz="5099" b="1">
                <a:solidFill>
                  <a:srgbClr val="000000"/>
                </a:solidFill>
                <a:latin typeface="ITC Benguiat Medium"/>
                <a:ea typeface="ITC Benguiat Medium"/>
                <a:cs typeface="ITC Benguiat Medium"/>
                <a:sym typeface="ITC Benguiat Medium"/>
              </a:rPr>
              <a:t>EXERCISE YOUR CREATIVITY AND GET STUFF DONE</a:t>
            </a:r>
          </a:p>
        </p:txBody>
      </p:sp>
      <p:sp>
        <p:nvSpPr>
          <p:cNvPr id="10" name="TextBox 10"/>
          <p:cNvSpPr txBox="1"/>
          <p:nvPr/>
        </p:nvSpPr>
        <p:spPr>
          <a:xfrm>
            <a:off x="13266273" y="8485442"/>
            <a:ext cx="4727271" cy="588110"/>
          </a:xfrm>
          <a:prstGeom prst="rect">
            <a:avLst/>
          </a:prstGeom>
        </p:spPr>
        <p:txBody>
          <a:bodyPr wrap="square" lIns="0" tIns="0" rIns="0" bIns="0" rtlCol="0" anchor="t">
            <a:spAutoFit/>
          </a:bodyPr>
          <a:lstStyle/>
          <a:p>
            <a:pPr algn="r">
              <a:lnSpc>
                <a:spcPts val="5039"/>
              </a:lnSpc>
              <a:spcBef>
                <a:spcPct val="0"/>
              </a:spcBef>
            </a:pPr>
            <a:r>
              <a:rPr lang="en-US" sz="3599" b="1" dirty="0">
                <a:solidFill>
                  <a:srgbClr val="000000"/>
                </a:solidFill>
                <a:latin typeface="Cooper BT Bold"/>
                <a:ea typeface="Cooper BT Bold"/>
                <a:cs typeface="Cooper BT Bold"/>
                <a:sym typeface="Cooper BT Bold"/>
              </a:rPr>
              <a:t>Teresa Thompson</a:t>
            </a:r>
          </a:p>
        </p:txBody>
      </p:sp>
      <p:sp>
        <p:nvSpPr>
          <p:cNvPr id="11" name="TextBox 11"/>
          <p:cNvSpPr txBox="1"/>
          <p:nvPr/>
        </p:nvSpPr>
        <p:spPr>
          <a:xfrm>
            <a:off x="12288546" y="9085036"/>
            <a:ext cx="5718859" cy="1062267"/>
          </a:xfrm>
          <a:prstGeom prst="rect">
            <a:avLst/>
          </a:prstGeom>
        </p:spPr>
        <p:txBody>
          <a:bodyPr lIns="0" tIns="0" rIns="0" bIns="0" rtlCol="0" anchor="t">
            <a:spAutoFit/>
          </a:bodyPr>
          <a:lstStyle/>
          <a:p>
            <a:pPr algn="r">
              <a:lnSpc>
                <a:spcPts val="4234"/>
              </a:lnSpc>
            </a:pPr>
            <a:r>
              <a:rPr lang="en-US" sz="3499" dirty="0">
                <a:solidFill>
                  <a:srgbClr val="000000"/>
                </a:solidFill>
                <a:latin typeface="Cooper BT Medium"/>
                <a:ea typeface="Cooper BT Medium"/>
                <a:cs typeface="Cooper BT Medium"/>
                <a:sym typeface="Cooper BT Medium"/>
              </a:rPr>
              <a:t>Faculty, West Valley College</a:t>
            </a:r>
          </a:p>
          <a:p>
            <a:pPr algn="r">
              <a:lnSpc>
                <a:spcPts val="4234"/>
              </a:lnSpc>
            </a:pPr>
            <a:r>
              <a:rPr lang="en-US" sz="3499" dirty="0">
                <a:solidFill>
                  <a:srgbClr val="000000"/>
                </a:solidFill>
                <a:latin typeface="Cooper BT Medium"/>
                <a:ea typeface="Cooper BT Medium"/>
                <a:cs typeface="Cooper BT Medium"/>
                <a:sym typeface="Cooper BT Medium"/>
              </a:rPr>
              <a:t>President, TACTYC</a:t>
            </a:r>
          </a:p>
        </p:txBody>
      </p:sp>
      <p:sp>
        <p:nvSpPr>
          <p:cNvPr id="12" name="TextBox 12"/>
          <p:cNvSpPr txBox="1"/>
          <p:nvPr/>
        </p:nvSpPr>
        <p:spPr>
          <a:xfrm>
            <a:off x="294456" y="8464547"/>
            <a:ext cx="5718859" cy="630014"/>
          </a:xfrm>
          <a:prstGeom prst="rect">
            <a:avLst/>
          </a:prstGeom>
        </p:spPr>
        <p:txBody>
          <a:bodyPr lIns="0" tIns="0" rIns="0" bIns="0" rtlCol="0" anchor="t">
            <a:spAutoFit/>
          </a:bodyPr>
          <a:lstStyle/>
          <a:p>
            <a:pPr algn="l">
              <a:lnSpc>
                <a:spcPts val="5039"/>
              </a:lnSpc>
              <a:spcBef>
                <a:spcPct val="0"/>
              </a:spcBef>
            </a:pPr>
            <a:r>
              <a:rPr lang="en-US" sz="3599" b="1" dirty="0">
                <a:solidFill>
                  <a:srgbClr val="000000"/>
                </a:solidFill>
                <a:latin typeface="Cooper BT Bold"/>
                <a:ea typeface="Cooper BT Bold"/>
                <a:cs typeface="Cooper BT Bold"/>
                <a:sym typeface="Cooper BT Bold"/>
              </a:rPr>
              <a:t>Franklin University</a:t>
            </a:r>
          </a:p>
        </p:txBody>
      </p:sp>
      <p:sp>
        <p:nvSpPr>
          <p:cNvPr id="13" name="TextBox 13"/>
          <p:cNvSpPr txBox="1"/>
          <p:nvPr/>
        </p:nvSpPr>
        <p:spPr>
          <a:xfrm>
            <a:off x="294456" y="9085036"/>
            <a:ext cx="4933708" cy="1062267"/>
          </a:xfrm>
          <a:prstGeom prst="rect">
            <a:avLst/>
          </a:prstGeom>
        </p:spPr>
        <p:txBody>
          <a:bodyPr lIns="0" tIns="0" rIns="0" bIns="0" rtlCol="0" anchor="t">
            <a:spAutoFit/>
          </a:bodyPr>
          <a:lstStyle/>
          <a:p>
            <a:pPr algn="l">
              <a:lnSpc>
                <a:spcPts val="4234"/>
              </a:lnSpc>
            </a:pPr>
            <a:r>
              <a:rPr lang="en-US" sz="3499">
                <a:solidFill>
                  <a:srgbClr val="000000"/>
                </a:solidFill>
                <a:latin typeface="Cooper BT Medium"/>
                <a:ea typeface="Cooper BT Medium"/>
                <a:cs typeface="Cooper BT Medium"/>
                <a:sym typeface="Cooper BT Medium"/>
              </a:rPr>
              <a:t>RCoB AI Digital Retreat</a:t>
            </a:r>
          </a:p>
          <a:p>
            <a:pPr algn="l">
              <a:lnSpc>
                <a:spcPts val="4234"/>
              </a:lnSpc>
            </a:pPr>
            <a:r>
              <a:rPr lang="en-US" sz="3499">
                <a:solidFill>
                  <a:srgbClr val="000000"/>
                </a:solidFill>
                <a:latin typeface="Cooper BT Medium"/>
                <a:ea typeface="Cooper BT Medium"/>
                <a:cs typeface="Cooper BT Medium"/>
                <a:sym typeface="Cooper BT Medium"/>
              </a:rPr>
              <a:t>September 28,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3931" y="0"/>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TODAY</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10" name="TextBox 10"/>
          <p:cNvSpPr txBox="1"/>
          <p:nvPr/>
        </p:nvSpPr>
        <p:spPr>
          <a:xfrm>
            <a:off x="738894" y="2860260"/>
            <a:ext cx="5585705" cy="1472454"/>
          </a:xfrm>
          <a:prstGeom prst="rect">
            <a:avLst/>
          </a:prstGeom>
        </p:spPr>
        <p:txBody>
          <a:bodyPr wrap="square"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WHAT?</a:t>
            </a:r>
          </a:p>
        </p:txBody>
      </p:sp>
      <p:sp>
        <p:nvSpPr>
          <p:cNvPr id="11" name="TextBox 11"/>
          <p:cNvSpPr txBox="1"/>
          <p:nvPr/>
        </p:nvSpPr>
        <p:spPr>
          <a:xfrm>
            <a:off x="738895" y="4029418"/>
            <a:ext cx="9548105" cy="611258"/>
          </a:xfrm>
          <a:prstGeom prst="rect">
            <a:avLst/>
          </a:prstGeom>
        </p:spPr>
        <p:txBody>
          <a:bodyPr wrap="square" lIns="0" tIns="0" rIns="0" bIns="0" rtlCol="0" anchor="t">
            <a:spAutoFit/>
          </a:bodyPr>
          <a:lstStyle/>
          <a:p>
            <a:pPr algn="l">
              <a:lnSpc>
                <a:spcPts val="5179"/>
              </a:lnSpc>
              <a:spcBef>
                <a:spcPct val="0"/>
              </a:spcBef>
            </a:pPr>
            <a:r>
              <a:rPr lang="en-US" sz="3699" dirty="0">
                <a:solidFill>
                  <a:srgbClr val="000000"/>
                </a:solidFill>
                <a:latin typeface="Cooper BT Medium"/>
                <a:ea typeface="Cooper BT Medium"/>
                <a:cs typeface="Cooper BT Medium"/>
                <a:sym typeface="Cooper BT Medium"/>
              </a:rPr>
              <a:t>Use AI to build tools and applications</a:t>
            </a:r>
          </a:p>
        </p:txBody>
      </p:sp>
      <p:sp>
        <p:nvSpPr>
          <p:cNvPr id="12" name="TextBox 12"/>
          <p:cNvSpPr txBox="1"/>
          <p:nvPr/>
        </p:nvSpPr>
        <p:spPr>
          <a:xfrm>
            <a:off x="738895" y="4887085"/>
            <a:ext cx="7109705" cy="1472454"/>
          </a:xfrm>
          <a:prstGeom prst="rect">
            <a:avLst/>
          </a:prstGeom>
        </p:spPr>
        <p:txBody>
          <a:bodyPr wrap="square"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WHY?</a:t>
            </a:r>
          </a:p>
        </p:txBody>
      </p:sp>
      <p:sp>
        <p:nvSpPr>
          <p:cNvPr id="13" name="TextBox 13"/>
          <p:cNvSpPr txBox="1"/>
          <p:nvPr/>
        </p:nvSpPr>
        <p:spPr>
          <a:xfrm>
            <a:off x="738895" y="6056242"/>
            <a:ext cx="13110547" cy="611258"/>
          </a:xfrm>
          <a:prstGeom prst="rect">
            <a:avLst/>
          </a:prstGeom>
        </p:spPr>
        <p:txBody>
          <a:bodyPr lIns="0" tIns="0" rIns="0" bIns="0" rtlCol="0" anchor="t">
            <a:spAutoFit/>
          </a:bodyPr>
          <a:lstStyle/>
          <a:p>
            <a:pPr algn="l">
              <a:lnSpc>
                <a:spcPts val="5179"/>
              </a:lnSpc>
              <a:spcBef>
                <a:spcPct val="0"/>
              </a:spcBef>
            </a:pPr>
            <a:r>
              <a:rPr lang="en-US" sz="3699" dirty="0">
                <a:solidFill>
                  <a:srgbClr val="000000"/>
                </a:solidFill>
                <a:latin typeface="Cooper BT Medium"/>
                <a:ea typeface="Cooper BT Medium"/>
                <a:cs typeface="Cooper BT Medium"/>
                <a:sym typeface="Cooper BT Medium"/>
              </a:rPr>
              <a:t>To engage students in meaningful ways</a:t>
            </a:r>
          </a:p>
        </p:txBody>
      </p:sp>
      <p:sp>
        <p:nvSpPr>
          <p:cNvPr id="14" name="TextBox 14"/>
          <p:cNvSpPr txBox="1"/>
          <p:nvPr/>
        </p:nvSpPr>
        <p:spPr>
          <a:xfrm>
            <a:off x="738895" y="6887235"/>
            <a:ext cx="11735047" cy="1472454"/>
          </a:xfrm>
          <a:prstGeom prst="rect">
            <a:avLst/>
          </a:prstGeom>
        </p:spPr>
        <p:txBody>
          <a:bodyPr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BECAUSE</a:t>
            </a:r>
          </a:p>
        </p:txBody>
      </p:sp>
      <p:sp>
        <p:nvSpPr>
          <p:cNvPr id="15" name="TextBox 15"/>
          <p:cNvSpPr txBox="1"/>
          <p:nvPr/>
        </p:nvSpPr>
        <p:spPr>
          <a:xfrm>
            <a:off x="738895" y="8056393"/>
            <a:ext cx="14882105" cy="1077218"/>
          </a:xfrm>
          <a:prstGeom prst="rect">
            <a:avLst/>
          </a:prstGeom>
        </p:spPr>
        <p:txBody>
          <a:bodyPr wrap="square" lIns="0" tIns="0" rIns="0" bIns="0" rtlCol="0" anchor="t">
            <a:spAutoFit/>
          </a:bodyPr>
          <a:lstStyle/>
          <a:p>
            <a:pPr algn="l">
              <a:lnSpc>
                <a:spcPts val="4200"/>
              </a:lnSpc>
              <a:spcBef>
                <a:spcPct val="0"/>
              </a:spcBef>
            </a:pPr>
            <a:r>
              <a:rPr lang="en-US" sz="3699" dirty="0">
                <a:solidFill>
                  <a:srgbClr val="000000"/>
                </a:solidFill>
                <a:latin typeface="Cooper BT Medium"/>
                <a:ea typeface="Cooper BT Medium"/>
                <a:cs typeface="Cooper BT Medium"/>
                <a:sym typeface="Cooper BT Medium"/>
              </a:rPr>
              <a:t>The work we do as educators matters. Anything that helps us do more of it effectively, and with joy, is worth exploring.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3931" y="0"/>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r</a:t>
              </a:r>
            </a:p>
          </p:txBody>
        </p:sp>
      </p:grpSp>
      <p:sp>
        <p:nvSpPr>
          <p:cNvPr id="5" name="TextBox 5"/>
          <p:cNvSpPr txBox="1"/>
          <p:nvPr/>
        </p:nvSpPr>
        <p:spPr>
          <a:xfrm>
            <a:off x="620062" y="114300"/>
            <a:ext cx="17047877"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REMEMBER THESE?</a:t>
            </a:r>
          </a:p>
        </p:txBody>
      </p:sp>
      <p:sp>
        <p:nvSpPr>
          <p:cNvPr id="6" name="AutoShape 6"/>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8" name="AutoShape 8"/>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9" name="AutoShape 9"/>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1" name="Picture 10">
            <a:extLst>
              <a:ext uri="{FF2B5EF4-FFF2-40B4-BE49-F238E27FC236}">
                <a16:creationId xmlns:a16="http://schemas.microsoft.com/office/drawing/2014/main" id="{5F3960EA-14FB-BF89-F721-4617B243B1BE}"/>
              </a:ext>
            </a:extLst>
          </p:cNvPr>
          <p:cNvPicPr>
            <a:picLocks noChangeAspect="1"/>
          </p:cNvPicPr>
          <p:nvPr/>
        </p:nvPicPr>
        <p:blipFill>
          <a:blip r:embed="rId3"/>
          <a:stretch>
            <a:fillRect/>
          </a:stretch>
        </p:blipFill>
        <p:spPr>
          <a:xfrm>
            <a:off x="265460" y="3004839"/>
            <a:ext cx="17757078" cy="7163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3931" y="0"/>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r</a:t>
              </a: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23825"/>
            <a:ext cx="17155309" cy="2510303"/>
          </a:xfrm>
          <a:prstGeom prst="rect">
            <a:avLst/>
          </a:prstGeom>
        </p:spPr>
        <p:txBody>
          <a:bodyPr wrap="square" lIns="0" tIns="0" rIns="0" bIns="0" rtlCol="0" anchor="t">
            <a:spAutoFit/>
          </a:bodyPr>
          <a:lstStyle/>
          <a:p>
            <a:pPr algn="ctr">
              <a:lnSpc>
                <a:spcPts val="20299"/>
              </a:lnSpc>
              <a:spcBef>
                <a:spcPct val="0"/>
              </a:spcBef>
            </a:pPr>
            <a:r>
              <a:rPr lang="en-US" sz="14499" b="1" spc="-739" dirty="0">
                <a:solidFill>
                  <a:srgbClr val="AA1313"/>
                </a:solidFill>
                <a:latin typeface="ITC Benguiat Bold"/>
                <a:ea typeface="ITC Benguiat Bold"/>
                <a:cs typeface="ITC Benguiat Bold"/>
                <a:sym typeface="ITC Benguiat Bold"/>
              </a:rPr>
              <a:t>STILL POPULAR</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2" name="Picture 11" descr="Stranger Things: Heroes and Monsters (Choose Your Own Adventure) by Rana Tahir: 9780593644744 | PenguinRandomHouse.com: Books">
            <a:extLst>
              <a:ext uri="{FF2B5EF4-FFF2-40B4-BE49-F238E27FC236}">
                <a16:creationId xmlns:a16="http://schemas.microsoft.com/office/drawing/2014/main" id="{C6C62893-1C1A-8685-FC38-EA0E78A64E68}"/>
              </a:ext>
            </a:extLst>
          </p:cNvPr>
          <p:cNvPicPr>
            <a:picLocks noChangeAspect="1"/>
          </p:cNvPicPr>
          <p:nvPr/>
        </p:nvPicPr>
        <p:blipFill>
          <a:blip r:embed="rId3"/>
          <a:stretch>
            <a:fillRect/>
          </a:stretch>
        </p:blipFill>
        <p:spPr>
          <a:xfrm>
            <a:off x="6531341" y="2766464"/>
            <a:ext cx="5005388" cy="75331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499B2-8F73-795A-1324-4D6B8371C7F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6C9289F-AFCD-A9CE-2FEF-1DBA4F930577}"/>
              </a:ext>
            </a:extLst>
          </p:cNvPr>
          <p:cNvGrpSpPr/>
          <p:nvPr/>
        </p:nvGrpSpPr>
        <p:grpSpPr>
          <a:xfrm>
            <a:off x="-563931" y="0"/>
            <a:ext cx="19195932" cy="10452842"/>
            <a:chOff x="0" y="0"/>
            <a:chExt cx="5055719" cy="2753012"/>
          </a:xfrm>
        </p:grpSpPr>
        <p:sp>
          <p:nvSpPr>
            <p:cNvPr id="3" name="Freeform 3">
              <a:extLst>
                <a:ext uri="{FF2B5EF4-FFF2-40B4-BE49-F238E27FC236}">
                  <a16:creationId xmlns:a16="http://schemas.microsoft.com/office/drawing/2014/main" id="{4E2A91B7-2257-7257-A968-6E64FE2DEBCB}"/>
                </a:ext>
              </a:extLst>
            </p:cNvPr>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9DC8FC03-29AF-9CC6-B050-7809D2EE200A}"/>
                </a:ext>
              </a:extLst>
            </p:cNvPr>
            <p:cNvSpPr txBox="1"/>
            <p:nvPr/>
          </p:nvSpPr>
          <p:spPr>
            <a:xfrm>
              <a:off x="0" y="-57150"/>
              <a:ext cx="5055719" cy="2810162"/>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r</a:t>
              </a:r>
            </a:p>
          </p:txBody>
        </p:sp>
      </p:grpSp>
      <p:sp>
        <p:nvSpPr>
          <p:cNvPr id="5" name="AutoShape 5">
            <a:extLst>
              <a:ext uri="{FF2B5EF4-FFF2-40B4-BE49-F238E27FC236}">
                <a16:creationId xmlns:a16="http://schemas.microsoft.com/office/drawing/2014/main" id="{A16D76C2-65A1-0023-80E0-4EBBD2E777D1}"/>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8DBC4F66-1CCB-E6F8-430D-B05B46B3CF7D}"/>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4743A918-1B3B-A874-DD2A-BE005562F778}"/>
              </a:ext>
            </a:extLst>
          </p:cNvPr>
          <p:cNvSpPr txBox="1"/>
          <p:nvPr/>
        </p:nvSpPr>
        <p:spPr>
          <a:xfrm>
            <a:off x="566345" y="123825"/>
            <a:ext cx="17155309" cy="2510303"/>
          </a:xfrm>
          <a:prstGeom prst="rect">
            <a:avLst/>
          </a:prstGeom>
        </p:spPr>
        <p:txBody>
          <a:bodyPr wrap="square" lIns="0" tIns="0" rIns="0" bIns="0" rtlCol="0" anchor="t">
            <a:spAutoFit/>
          </a:bodyPr>
          <a:lstStyle/>
          <a:p>
            <a:pPr algn="ctr">
              <a:lnSpc>
                <a:spcPts val="20299"/>
              </a:lnSpc>
              <a:spcBef>
                <a:spcPct val="0"/>
              </a:spcBef>
            </a:pPr>
            <a:r>
              <a:rPr lang="en-US" sz="14499" b="1" spc="-739" dirty="0">
                <a:solidFill>
                  <a:srgbClr val="AA1313"/>
                </a:solidFill>
                <a:latin typeface="ITC Benguiat Bold"/>
                <a:ea typeface="ITC Benguiat Bold"/>
                <a:cs typeface="ITC Benguiat Bold"/>
                <a:sym typeface="ITC Benguiat Bold"/>
              </a:rPr>
              <a:t>STILL POPULAR</a:t>
            </a:r>
          </a:p>
        </p:txBody>
      </p:sp>
      <p:sp>
        <p:nvSpPr>
          <p:cNvPr id="8" name="AutoShape 8">
            <a:extLst>
              <a:ext uri="{FF2B5EF4-FFF2-40B4-BE49-F238E27FC236}">
                <a16:creationId xmlns:a16="http://schemas.microsoft.com/office/drawing/2014/main" id="{A3064F7B-7366-A618-2D33-CAF0BB2A9FBB}"/>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10" name="Freeform 11">
            <a:extLst>
              <a:ext uri="{FF2B5EF4-FFF2-40B4-BE49-F238E27FC236}">
                <a16:creationId xmlns:a16="http://schemas.microsoft.com/office/drawing/2014/main" id="{23C2DE1A-C885-6CC7-EB59-F8A3863433CA}"/>
              </a:ext>
            </a:extLst>
          </p:cNvPr>
          <p:cNvSpPr/>
          <p:nvPr/>
        </p:nvSpPr>
        <p:spPr>
          <a:xfrm>
            <a:off x="6555658" y="2877838"/>
            <a:ext cx="4721940" cy="7285335"/>
          </a:xfrm>
          <a:custGeom>
            <a:avLst/>
            <a:gdLst/>
            <a:ahLst/>
            <a:cxnLst/>
            <a:rect l="l" t="t" r="r" b="b"/>
            <a:pathLst>
              <a:path w="3675788" h="5871866">
                <a:moveTo>
                  <a:pt x="0" y="0"/>
                </a:moveTo>
                <a:lnTo>
                  <a:pt x="3675788" y="0"/>
                </a:lnTo>
                <a:lnTo>
                  <a:pt x="3675788" y="5871866"/>
                </a:lnTo>
                <a:lnTo>
                  <a:pt x="0" y="5871866"/>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66570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6755" y="-82921"/>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7155309"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FORMAT</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566345" y="3193635"/>
            <a:ext cx="1111886" cy="1111886"/>
            <a:chOff x="0" y="0"/>
            <a:chExt cx="1482514" cy="1482514"/>
          </a:xfrm>
        </p:grpSpPr>
        <p:grpSp>
          <p:nvGrpSpPr>
            <p:cNvPr id="10" name="Group 10"/>
            <p:cNvGrpSpPr/>
            <p:nvPr/>
          </p:nvGrpSpPr>
          <p:grpSpPr>
            <a:xfrm>
              <a:off x="0" y="0"/>
              <a:ext cx="1482514" cy="148251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1</a:t>
              </a:r>
            </a:p>
          </p:txBody>
        </p:sp>
      </p:grpSp>
      <p:grpSp>
        <p:nvGrpSpPr>
          <p:cNvPr id="14" name="Group 14"/>
          <p:cNvGrpSpPr/>
          <p:nvPr/>
        </p:nvGrpSpPr>
        <p:grpSpPr>
          <a:xfrm>
            <a:off x="566345" y="5185172"/>
            <a:ext cx="1111886" cy="1111886"/>
            <a:chOff x="0" y="0"/>
            <a:chExt cx="1482514" cy="1482514"/>
          </a:xfrm>
        </p:grpSpPr>
        <p:grpSp>
          <p:nvGrpSpPr>
            <p:cNvPr id="15" name="Group 15"/>
            <p:cNvGrpSpPr/>
            <p:nvPr/>
          </p:nvGrpSpPr>
          <p:grpSpPr>
            <a:xfrm>
              <a:off x="0" y="0"/>
              <a:ext cx="1482514" cy="148251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2</a:t>
              </a:r>
            </a:p>
          </p:txBody>
        </p:sp>
      </p:grpSp>
      <p:grpSp>
        <p:nvGrpSpPr>
          <p:cNvPr id="19" name="Group 19"/>
          <p:cNvGrpSpPr/>
          <p:nvPr/>
        </p:nvGrpSpPr>
        <p:grpSpPr>
          <a:xfrm>
            <a:off x="566345" y="7242571"/>
            <a:ext cx="1111886" cy="1111886"/>
            <a:chOff x="0" y="0"/>
            <a:chExt cx="1482514" cy="1482514"/>
          </a:xfrm>
        </p:grpSpPr>
        <p:grpSp>
          <p:nvGrpSpPr>
            <p:cNvPr id="20" name="Group 20"/>
            <p:cNvGrpSpPr/>
            <p:nvPr/>
          </p:nvGrpSpPr>
          <p:grpSpPr>
            <a:xfrm>
              <a:off x="0" y="0"/>
              <a:ext cx="1482514" cy="148251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3</a:t>
              </a:r>
            </a:p>
          </p:txBody>
        </p:sp>
      </p:grpSp>
      <p:sp>
        <p:nvSpPr>
          <p:cNvPr id="24" name="TextBox 24"/>
          <p:cNvSpPr txBox="1"/>
          <p:nvPr/>
        </p:nvSpPr>
        <p:spPr>
          <a:xfrm>
            <a:off x="2034295" y="2860260"/>
            <a:ext cx="6896916" cy="1631387"/>
          </a:xfrm>
          <a:prstGeom prst="rect">
            <a:avLst/>
          </a:prstGeom>
        </p:spPr>
        <p:txBody>
          <a:bodyPr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YOU CHOOSE</a:t>
            </a:r>
          </a:p>
        </p:txBody>
      </p:sp>
      <p:sp>
        <p:nvSpPr>
          <p:cNvPr id="25" name="TextBox 25"/>
          <p:cNvSpPr txBox="1"/>
          <p:nvPr/>
        </p:nvSpPr>
        <p:spPr>
          <a:xfrm>
            <a:off x="2034295" y="4029418"/>
            <a:ext cx="15118993" cy="611258"/>
          </a:xfrm>
          <a:prstGeom prst="rect">
            <a:avLst/>
          </a:prstGeom>
        </p:spPr>
        <p:txBody>
          <a:bodyPr lIns="0" tIns="0" rIns="0" bIns="0" rtlCol="0" anchor="t">
            <a:spAutoFit/>
          </a:bodyPr>
          <a:lstStyle/>
          <a:p>
            <a:pPr algn="l">
              <a:lnSpc>
                <a:spcPts val="5179"/>
              </a:lnSpc>
              <a:spcBef>
                <a:spcPct val="0"/>
              </a:spcBef>
            </a:pPr>
            <a:r>
              <a:rPr lang="en-US" sz="3699" dirty="0">
                <a:solidFill>
                  <a:srgbClr val="000000"/>
                </a:solidFill>
                <a:latin typeface="Cooper BT Medium"/>
                <a:ea typeface="Cooper BT Medium"/>
                <a:cs typeface="Cooper BT Medium"/>
                <a:sym typeface="Cooper BT Medium"/>
              </a:rPr>
              <a:t>When prompted, type your selection into the chat.</a:t>
            </a:r>
          </a:p>
        </p:txBody>
      </p:sp>
      <p:sp>
        <p:nvSpPr>
          <p:cNvPr id="26" name="TextBox 26"/>
          <p:cNvSpPr txBox="1"/>
          <p:nvPr/>
        </p:nvSpPr>
        <p:spPr>
          <a:xfrm>
            <a:off x="2034294" y="4851797"/>
            <a:ext cx="15444683" cy="1472454"/>
          </a:xfrm>
          <a:prstGeom prst="rect">
            <a:avLst/>
          </a:prstGeom>
        </p:spPr>
        <p:txBody>
          <a:bodyPr wrap="square"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FOLLOW THE WINNING PATH</a:t>
            </a:r>
          </a:p>
        </p:txBody>
      </p:sp>
      <p:sp>
        <p:nvSpPr>
          <p:cNvPr id="27" name="TextBox 27"/>
          <p:cNvSpPr txBox="1"/>
          <p:nvPr/>
        </p:nvSpPr>
        <p:spPr>
          <a:xfrm>
            <a:off x="2034295" y="6020954"/>
            <a:ext cx="14947540" cy="646546"/>
          </a:xfrm>
          <a:prstGeom prst="rect">
            <a:avLst/>
          </a:prstGeom>
        </p:spPr>
        <p:txBody>
          <a:bodyPr lIns="0" tIns="0" rIns="0" bIns="0" rtlCol="0" anchor="t">
            <a:spAutoFit/>
          </a:bodyPr>
          <a:lstStyle/>
          <a:p>
            <a:pPr algn="l">
              <a:lnSpc>
                <a:spcPts val="5179"/>
              </a:lnSpc>
              <a:spcBef>
                <a:spcPct val="0"/>
              </a:spcBef>
            </a:pPr>
            <a:r>
              <a:rPr lang="en-US" sz="3699" dirty="0">
                <a:solidFill>
                  <a:srgbClr val="000000"/>
                </a:solidFill>
                <a:latin typeface="Cooper BT Medium"/>
                <a:ea typeface="Cooper BT Medium"/>
                <a:cs typeface="Cooper BT Medium"/>
                <a:sym typeface="Cooper BT Medium"/>
              </a:rPr>
              <a:t>Learn more about the topic you select with examples and resources.</a:t>
            </a:r>
          </a:p>
        </p:txBody>
      </p:sp>
      <p:sp>
        <p:nvSpPr>
          <p:cNvPr id="28" name="TextBox 28"/>
          <p:cNvSpPr txBox="1"/>
          <p:nvPr/>
        </p:nvSpPr>
        <p:spPr>
          <a:xfrm>
            <a:off x="2034295" y="6909196"/>
            <a:ext cx="18838085" cy="1472454"/>
          </a:xfrm>
          <a:prstGeom prst="rect">
            <a:avLst/>
          </a:prstGeom>
        </p:spPr>
        <p:txBody>
          <a:bodyPr lIns="0" tIns="0" rIns="0" bIns="0" rtlCol="0" anchor="t">
            <a:spAutoFit/>
          </a:bodyPr>
          <a:lstStyle/>
          <a:p>
            <a:pPr algn="l">
              <a:lnSpc>
                <a:spcPts val="11933"/>
              </a:lnSpc>
              <a:spcBef>
                <a:spcPct val="0"/>
              </a:spcBef>
            </a:pPr>
            <a:r>
              <a:rPr lang="en-US" sz="8523" b="1" spc="-434" dirty="0">
                <a:solidFill>
                  <a:srgbClr val="AA1313"/>
                </a:solidFill>
                <a:latin typeface="ITC Benguiat Bold"/>
                <a:ea typeface="ITC Benguiat Bold"/>
                <a:cs typeface="ITC Benguiat Bold"/>
                <a:sym typeface="ITC Benguiat Bold"/>
              </a:rPr>
              <a:t>PATHS MAY RETURN</a:t>
            </a:r>
          </a:p>
        </p:txBody>
      </p:sp>
      <p:sp>
        <p:nvSpPr>
          <p:cNvPr id="29" name="TextBox 29"/>
          <p:cNvSpPr txBox="1"/>
          <p:nvPr/>
        </p:nvSpPr>
        <p:spPr>
          <a:xfrm>
            <a:off x="2034295" y="8078354"/>
            <a:ext cx="13110547" cy="646546"/>
          </a:xfrm>
          <a:prstGeom prst="rect">
            <a:avLst/>
          </a:prstGeom>
        </p:spPr>
        <p:txBody>
          <a:bodyPr lIns="0" tIns="0" rIns="0" bIns="0" rtlCol="0" anchor="t">
            <a:spAutoFit/>
          </a:bodyPr>
          <a:lstStyle/>
          <a:p>
            <a:pPr algn="l">
              <a:lnSpc>
                <a:spcPts val="5179"/>
              </a:lnSpc>
              <a:spcBef>
                <a:spcPct val="0"/>
              </a:spcBef>
            </a:pPr>
            <a:r>
              <a:rPr lang="en-US" sz="3699" dirty="0">
                <a:solidFill>
                  <a:srgbClr val="000000"/>
                </a:solidFill>
                <a:latin typeface="Cooper BT Medium"/>
                <a:ea typeface="Cooper BT Medium"/>
                <a:cs typeface="Cooper BT Medium"/>
                <a:sym typeface="Cooper BT Medium"/>
              </a:rPr>
              <a:t>Unselected topics may show up as options later.</a:t>
            </a:r>
          </a:p>
        </p:txBody>
      </p:sp>
      <p:sp>
        <p:nvSpPr>
          <p:cNvPr id="30" name="TextBox 30"/>
          <p:cNvSpPr txBox="1"/>
          <p:nvPr/>
        </p:nvSpPr>
        <p:spPr>
          <a:xfrm>
            <a:off x="14515507" y="9202721"/>
            <a:ext cx="2781893" cy="902235"/>
          </a:xfrm>
          <a:prstGeom prst="rect">
            <a:avLst/>
          </a:prstGeom>
        </p:spPr>
        <p:txBody>
          <a:bodyPr lIns="0" tIns="0" rIns="0" bIns="0" rtlCol="0" anchor="t">
            <a:spAutoFit/>
          </a:bodyPr>
          <a:lstStyle/>
          <a:p>
            <a:pPr algn="r">
              <a:lnSpc>
                <a:spcPts val="7282"/>
              </a:lnSpc>
              <a:spcBef>
                <a:spcPct val="0"/>
              </a:spcBef>
            </a:pPr>
            <a:r>
              <a:rPr lang="en-US" sz="5201" b="1" spc="-265" dirty="0">
                <a:solidFill>
                  <a:srgbClr val="AA1313"/>
                </a:solidFill>
                <a:latin typeface="ITC Benguiat Bold"/>
                <a:ea typeface="ITC Benguiat Bold"/>
                <a:cs typeface="ITC Benguiat Bold"/>
                <a:sym typeface="ITC Benguiat Bold"/>
              </a:rPr>
              <a:t>Ready ?</a:t>
            </a:r>
          </a:p>
        </p:txBody>
      </p:sp>
      <p:sp>
        <p:nvSpPr>
          <p:cNvPr id="32" name="TextBox 32"/>
          <p:cNvSpPr txBox="1"/>
          <p:nvPr/>
        </p:nvSpPr>
        <p:spPr>
          <a:xfrm>
            <a:off x="17144153" y="9202721"/>
            <a:ext cx="577502" cy="992151"/>
          </a:xfrm>
          <a:prstGeom prst="rect">
            <a:avLst/>
          </a:prstGeom>
        </p:spPr>
        <p:txBody>
          <a:bodyPr lIns="0" tIns="0" rIns="0" bIns="0" rtlCol="0" anchor="t">
            <a:spAutoFit/>
          </a:bodyPr>
          <a:lstStyle/>
          <a:p>
            <a:pPr algn="r">
              <a:lnSpc>
                <a:spcPts val="7282"/>
              </a:lnSpc>
              <a:spcBef>
                <a:spcPct val="0"/>
              </a:spcBef>
            </a:pPr>
            <a:r>
              <a:rPr lang="en-US" sz="5201" b="1" spc="-265" dirty="0">
                <a:solidFill>
                  <a:srgbClr val="1CABB0"/>
                </a:solidFill>
                <a:latin typeface="ITC Benguiat Bold"/>
                <a:ea typeface="ITC Benguiat Bold"/>
                <a:cs typeface="ITC Benguiat Bold"/>
                <a:sym typeface="ITC Benguiat Bold"/>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3966" y="-82921"/>
            <a:ext cx="19195932" cy="10452842"/>
            <a:chOff x="0" y="0"/>
            <a:chExt cx="5055719" cy="2753012"/>
          </a:xfrm>
        </p:grpSpPr>
        <p:sp>
          <p:nvSpPr>
            <p:cNvPr id="3" name="Freeform 3"/>
            <p:cNvSpPr/>
            <p:nvPr/>
          </p:nvSpPr>
          <p:spPr>
            <a:xfrm>
              <a:off x="0" y="0"/>
              <a:ext cx="5055719" cy="2753012"/>
            </a:xfrm>
            <a:custGeom>
              <a:avLst/>
              <a:gdLst/>
              <a:ahLst/>
              <a:cxnLst/>
              <a:rect l="l" t="t" r="r" b="b"/>
              <a:pathLst>
                <a:path w="5055719" h="2753012">
                  <a:moveTo>
                    <a:pt x="0" y="0"/>
                  </a:moveTo>
                  <a:lnTo>
                    <a:pt x="5055719" y="0"/>
                  </a:lnTo>
                  <a:lnTo>
                    <a:pt x="5055719" y="2753012"/>
                  </a:lnTo>
                  <a:lnTo>
                    <a:pt x="0" y="2753012"/>
                  </a:lnTo>
                  <a:close/>
                </a:path>
              </a:pathLst>
            </a:custGeom>
            <a:solidFill>
              <a:srgbClr val="F2EFEB"/>
            </a:solidFill>
          </p:spPr>
          <p:txBody>
            <a:bodyPr/>
            <a:lstStyle/>
            <a:p>
              <a:endParaRPr lang="en-US"/>
            </a:p>
          </p:txBody>
        </p:sp>
        <p:sp>
          <p:nvSpPr>
            <p:cNvPr id="4" name="TextBox 4"/>
            <p:cNvSpPr txBox="1"/>
            <p:nvPr/>
          </p:nvSpPr>
          <p:spPr>
            <a:xfrm>
              <a:off x="0" y="-57150"/>
              <a:ext cx="5055719" cy="2810162"/>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TRIAL RUN</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9" name="TextBox 9"/>
          <p:cNvSpPr txBox="1"/>
          <p:nvPr/>
        </p:nvSpPr>
        <p:spPr>
          <a:xfrm>
            <a:off x="2069622" y="4292797"/>
            <a:ext cx="7014612" cy="1015118"/>
          </a:xfrm>
          <a:prstGeom prst="rect">
            <a:avLst/>
          </a:prstGeom>
        </p:spPr>
        <p:txBody>
          <a:bodyPr lIns="0" tIns="0" rIns="0" bIns="0" rtlCol="0" anchor="t">
            <a:spAutoFit/>
          </a:bodyPr>
          <a:lstStyle/>
          <a:p>
            <a:pPr algn="l">
              <a:lnSpc>
                <a:spcPts val="8240"/>
              </a:lnSpc>
              <a:spcBef>
                <a:spcPct val="0"/>
              </a:spcBef>
            </a:pPr>
            <a:r>
              <a:rPr lang="en-US" sz="5886" spc="-300">
                <a:solidFill>
                  <a:srgbClr val="000000"/>
                </a:solidFill>
                <a:latin typeface="Cooper BT Medium"/>
                <a:ea typeface="Cooper BT Medium"/>
                <a:cs typeface="Cooper BT Medium"/>
                <a:sym typeface="Cooper BT Medium"/>
              </a:rPr>
              <a:t>Save me time</a:t>
            </a:r>
          </a:p>
        </p:txBody>
      </p:sp>
      <p:sp>
        <p:nvSpPr>
          <p:cNvPr id="10" name="TextBox 10"/>
          <p:cNvSpPr txBox="1"/>
          <p:nvPr/>
        </p:nvSpPr>
        <p:spPr>
          <a:xfrm>
            <a:off x="566344" y="2945985"/>
            <a:ext cx="17155307" cy="1076257"/>
          </a:xfrm>
          <a:prstGeom prst="rect">
            <a:avLst/>
          </a:prstGeom>
        </p:spPr>
        <p:txBody>
          <a:bodyPr wrap="square" lIns="0" tIns="0" rIns="0" bIns="0" rtlCol="0" anchor="t">
            <a:spAutoFit/>
          </a:bodyPr>
          <a:lstStyle/>
          <a:p>
            <a:pPr algn="l">
              <a:lnSpc>
                <a:spcPts val="8713"/>
              </a:lnSpc>
              <a:spcBef>
                <a:spcPct val="0"/>
              </a:spcBef>
            </a:pPr>
            <a:r>
              <a:rPr lang="en-US" sz="6224" b="1" spc="-317" dirty="0">
                <a:solidFill>
                  <a:srgbClr val="AA1313"/>
                </a:solidFill>
                <a:latin typeface="ITC Benguiat Bold"/>
                <a:ea typeface="ITC Benguiat Bold"/>
                <a:cs typeface="ITC Benguiat Bold"/>
                <a:sym typeface="ITC Benguiat Bold"/>
              </a:rPr>
              <a:t>What do you most want AI to help with?</a:t>
            </a:r>
          </a:p>
        </p:txBody>
      </p:sp>
      <p:grpSp>
        <p:nvGrpSpPr>
          <p:cNvPr id="11" name="Group 11"/>
          <p:cNvGrpSpPr/>
          <p:nvPr/>
        </p:nvGrpSpPr>
        <p:grpSpPr>
          <a:xfrm>
            <a:off x="566345" y="4330897"/>
            <a:ext cx="1111886" cy="1111886"/>
            <a:chOff x="0" y="0"/>
            <a:chExt cx="1482514" cy="1482514"/>
          </a:xfrm>
        </p:grpSpPr>
        <p:grpSp>
          <p:nvGrpSpPr>
            <p:cNvPr id="12" name="Group 12"/>
            <p:cNvGrpSpPr/>
            <p:nvPr/>
          </p:nvGrpSpPr>
          <p:grpSpPr>
            <a:xfrm>
              <a:off x="0" y="0"/>
              <a:ext cx="1482514" cy="148251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14" name="TextBox 14"/>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15" name="TextBox 15"/>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A</a:t>
              </a:r>
            </a:p>
          </p:txBody>
        </p:sp>
      </p:grpSp>
      <p:sp>
        <p:nvSpPr>
          <p:cNvPr id="16" name="TextBox 16"/>
          <p:cNvSpPr txBox="1"/>
          <p:nvPr/>
        </p:nvSpPr>
        <p:spPr>
          <a:xfrm>
            <a:off x="2069622" y="5656636"/>
            <a:ext cx="7014612" cy="1015118"/>
          </a:xfrm>
          <a:prstGeom prst="rect">
            <a:avLst/>
          </a:prstGeom>
        </p:spPr>
        <p:txBody>
          <a:bodyPr lIns="0" tIns="0" rIns="0" bIns="0" rtlCol="0" anchor="t">
            <a:spAutoFit/>
          </a:bodyPr>
          <a:lstStyle/>
          <a:p>
            <a:pPr algn="l">
              <a:lnSpc>
                <a:spcPts val="8240"/>
              </a:lnSpc>
              <a:spcBef>
                <a:spcPct val="0"/>
              </a:spcBef>
            </a:pPr>
            <a:r>
              <a:rPr lang="en-US" sz="5886" spc="-300">
                <a:solidFill>
                  <a:srgbClr val="000000"/>
                </a:solidFill>
                <a:latin typeface="Cooper BT Medium"/>
                <a:ea typeface="Cooper BT Medium"/>
                <a:cs typeface="Cooper BT Medium"/>
                <a:sym typeface="Cooper BT Medium"/>
              </a:rPr>
              <a:t>Engage students</a:t>
            </a:r>
          </a:p>
        </p:txBody>
      </p:sp>
      <p:grpSp>
        <p:nvGrpSpPr>
          <p:cNvPr id="17" name="Group 17"/>
          <p:cNvGrpSpPr/>
          <p:nvPr/>
        </p:nvGrpSpPr>
        <p:grpSpPr>
          <a:xfrm>
            <a:off x="566345" y="5680655"/>
            <a:ext cx="1111886" cy="1111886"/>
            <a:chOff x="0" y="0"/>
            <a:chExt cx="1482514" cy="1482514"/>
          </a:xfrm>
        </p:grpSpPr>
        <p:grpSp>
          <p:nvGrpSpPr>
            <p:cNvPr id="18" name="Group 18"/>
            <p:cNvGrpSpPr/>
            <p:nvPr/>
          </p:nvGrpSpPr>
          <p:grpSpPr>
            <a:xfrm>
              <a:off x="0" y="0"/>
              <a:ext cx="1482514" cy="148251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0" name="TextBox 20"/>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1" name="TextBox 21"/>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B</a:t>
              </a:r>
            </a:p>
          </p:txBody>
        </p:sp>
      </p:grpSp>
      <p:sp>
        <p:nvSpPr>
          <p:cNvPr id="22" name="TextBox 22"/>
          <p:cNvSpPr txBox="1"/>
          <p:nvPr/>
        </p:nvSpPr>
        <p:spPr>
          <a:xfrm>
            <a:off x="2069622" y="7020476"/>
            <a:ext cx="8556021" cy="1015118"/>
          </a:xfrm>
          <a:prstGeom prst="rect">
            <a:avLst/>
          </a:prstGeom>
        </p:spPr>
        <p:txBody>
          <a:bodyPr lIns="0" tIns="0" rIns="0" bIns="0" rtlCol="0" anchor="t">
            <a:spAutoFit/>
          </a:bodyPr>
          <a:lstStyle/>
          <a:p>
            <a:pPr algn="l">
              <a:lnSpc>
                <a:spcPts val="8240"/>
              </a:lnSpc>
              <a:spcBef>
                <a:spcPct val="0"/>
              </a:spcBef>
            </a:pPr>
            <a:r>
              <a:rPr lang="en-US" sz="5886" spc="-300">
                <a:solidFill>
                  <a:srgbClr val="000000"/>
                </a:solidFill>
                <a:latin typeface="Cooper BT Medium"/>
                <a:ea typeface="Cooper BT Medium"/>
                <a:cs typeface="Cooper BT Medium"/>
                <a:sym typeface="Cooper BT Medium"/>
              </a:rPr>
              <a:t>Create better materials</a:t>
            </a:r>
          </a:p>
        </p:txBody>
      </p:sp>
      <p:grpSp>
        <p:nvGrpSpPr>
          <p:cNvPr id="23" name="Group 23"/>
          <p:cNvGrpSpPr/>
          <p:nvPr/>
        </p:nvGrpSpPr>
        <p:grpSpPr>
          <a:xfrm>
            <a:off x="566345" y="7030412"/>
            <a:ext cx="1111886" cy="1111886"/>
            <a:chOff x="0" y="0"/>
            <a:chExt cx="1482514" cy="1482514"/>
          </a:xfrm>
        </p:grpSpPr>
        <p:grpSp>
          <p:nvGrpSpPr>
            <p:cNvPr id="24" name="Group 24"/>
            <p:cNvGrpSpPr/>
            <p:nvPr/>
          </p:nvGrpSpPr>
          <p:grpSpPr>
            <a:xfrm>
              <a:off x="0" y="0"/>
              <a:ext cx="1482514" cy="148251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6" name="TextBox 26"/>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7" name="TextBox 27"/>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a:solidFill>
                    <a:srgbClr val="FFFFFF"/>
                  </a:solidFill>
                  <a:latin typeface="ITC Benguiat Bold"/>
                  <a:ea typeface="ITC Benguiat Bold"/>
                  <a:cs typeface="ITC Benguiat Bold"/>
                  <a:sym typeface="ITC Benguiat Bold"/>
                </a:rPr>
                <a:t>C</a:t>
              </a:r>
            </a:p>
          </p:txBody>
        </p:sp>
      </p:grpSp>
      <p:sp>
        <p:nvSpPr>
          <p:cNvPr id="28" name="TextBox 28"/>
          <p:cNvSpPr txBox="1"/>
          <p:nvPr/>
        </p:nvSpPr>
        <p:spPr>
          <a:xfrm>
            <a:off x="2069622" y="8384316"/>
            <a:ext cx="8556021" cy="1015118"/>
          </a:xfrm>
          <a:prstGeom prst="rect">
            <a:avLst/>
          </a:prstGeom>
        </p:spPr>
        <p:txBody>
          <a:bodyPr lIns="0" tIns="0" rIns="0" bIns="0" rtlCol="0" anchor="t">
            <a:spAutoFit/>
          </a:bodyPr>
          <a:lstStyle/>
          <a:p>
            <a:pPr algn="l">
              <a:lnSpc>
                <a:spcPts val="8240"/>
              </a:lnSpc>
              <a:spcBef>
                <a:spcPct val="0"/>
              </a:spcBef>
            </a:pPr>
            <a:r>
              <a:rPr lang="en-US" sz="5886" spc="-300" dirty="0">
                <a:solidFill>
                  <a:srgbClr val="000000"/>
                </a:solidFill>
                <a:latin typeface="Cooper BT Medium"/>
                <a:ea typeface="Cooper BT Medium"/>
                <a:cs typeface="Cooper BT Medium"/>
                <a:sym typeface="Cooper BT Medium"/>
              </a:rPr>
              <a:t>See what’s possible</a:t>
            </a:r>
          </a:p>
        </p:txBody>
      </p:sp>
      <p:grpSp>
        <p:nvGrpSpPr>
          <p:cNvPr id="29" name="Group 29"/>
          <p:cNvGrpSpPr/>
          <p:nvPr/>
        </p:nvGrpSpPr>
        <p:grpSpPr>
          <a:xfrm>
            <a:off x="566345" y="8380170"/>
            <a:ext cx="1111886" cy="1111886"/>
            <a:chOff x="0" y="0"/>
            <a:chExt cx="1482514" cy="1482514"/>
          </a:xfrm>
        </p:grpSpPr>
        <p:grpSp>
          <p:nvGrpSpPr>
            <p:cNvPr id="30" name="Group 30"/>
            <p:cNvGrpSpPr/>
            <p:nvPr/>
          </p:nvGrpSpPr>
          <p:grpSpPr>
            <a:xfrm>
              <a:off x="0" y="0"/>
              <a:ext cx="1482514" cy="1482514"/>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32" name="TextBox 32"/>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33" name="TextBox 33"/>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D</a:t>
              </a:r>
            </a:p>
          </p:txBody>
        </p:sp>
      </p:grpSp>
      <p:sp>
        <p:nvSpPr>
          <p:cNvPr id="34" name="TextBox 34"/>
          <p:cNvSpPr txBox="1"/>
          <p:nvPr/>
        </p:nvSpPr>
        <p:spPr>
          <a:xfrm>
            <a:off x="11100337" y="9327659"/>
            <a:ext cx="6626757" cy="646996"/>
          </a:xfrm>
          <a:prstGeom prst="rect">
            <a:avLst/>
          </a:prstGeom>
        </p:spPr>
        <p:txBody>
          <a:bodyPr lIns="0" tIns="0" rIns="0" bIns="0" rtlCol="0" anchor="t">
            <a:spAutoFit/>
          </a:bodyPr>
          <a:lstStyle/>
          <a:p>
            <a:pPr algn="r">
              <a:lnSpc>
                <a:spcPts val="4762"/>
              </a:lnSpc>
              <a:spcBef>
                <a:spcPct val="0"/>
              </a:spcBef>
            </a:pPr>
            <a:r>
              <a:rPr lang="en-US" sz="3401" b="1" spc="-173" dirty="0">
                <a:solidFill>
                  <a:srgbClr val="AA1313"/>
                </a:solidFill>
                <a:latin typeface="ITC Benguiat Bold"/>
                <a:ea typeface="ITC Benguiat Bold"/>
                <a:cs typeface="ITC Benguiat Bold"/>
                <a:sym typeface="ITC Benguiat Bold"/>
              </a:rPr>
              <a:t>Type your selection in the chat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22" grpId="0"/>
      <p:bldP spid="28"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3968"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dirty="0"/>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ADVENTURE SCALE</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46" name="Oval 45">
            <a:extLst>
              <a:ext uri="{FF2B5EF4-FFF2-40B4-BE49-F238E27FC236}">
                <a16:creationId xmlns:a16="http://schemas.microsoft.com/office/drawing/2014/main" id="{82F134E9-A103-E2CF-1073-762316F8E9B1}"/>
              </a:ext>
            </a:extLst>
          </p:cNvPr>
          <p:cNvSpPr/>
          <p:nvPr/>
        </p:nvSpPr>
        <p:spPr>
          <a:xfrm>
            <a:off x="2895599" y="4076700"/>
            <a:ext cx="3124201" cy="3048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58E5565A-D695-C0A6-85F7-CDBC483BC752}"/>
              </a:ext>
            </a:extLst>
          </p:cNvPr>
          <p:cNvSpPr/>
          <p:nvPr/>
        </p:nvSpPr>
        <p:spPr>
          <a:xfrm>
            <a:off x="7581898" y="4076700"/>
            <a:ext cx="3124201" cy="30480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6DA8766C-A29F-1975-0AE9-DBD5539FC003}"/>
              </a:ext>
            </a:extLst>
          </p:cNvPr>
          <p:cNvSpPr/>
          <p:nvPr/>
        </p:nvSpPr>
        <p:spPr>
          <a:xfrm>
            <a:off x="12268200" y="4098791"/>
            <a:ext cx="3124201" cy="3048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49">
            <a:extLst>
              <a:ext uri="{FF2B5EF4-FFF2-40B4-BE49-F238E27FC236}">
                <a16:creationId xmlns:a16="http://schemas.microsoft.com/office/drawing/2014/main" id="{8434725F-E52C-92AB-DF4E-9C38AC159DAC}"/>
              </a:ext>
            </a:extLst>
          </p:cNvPr>
          <p:cNvSpPr txBox="1"/>
          <p:nvPr/>
        </p:nvSpPr>
        <p:spPr>
          <a:xfrm>
            <a:off x="2573155" y="7454096"/>
            <a:ext cx="3769088" cy="515526"/>
          </a:xfrm>
          <a:prstGeom prst="rect">
            <a:avLst/>
          </a:prstGeom>
        </p:spPr>
        <p:txBody>
          <a:bodyPr lIns="0" tIns="0" rIns="0" bIns="0" rtlCol="0" anchor="t">
            <a:spAutoFit/>
          </a:bodyPr>
          <a:lstStyle/>
          <a:p>
            <a:pPr algn="ctr">
              <a:lnSpc>
                <a:spcPts val="3980"/>
              </a:lnSpc>
            </a:pPr>
            <a:r>
              <a:rPr lang="en-US" sz="3401" b="1" spc="-173" dirty="0">
                <a:latin typeface="ITC Benguiat Bold"/>
                <a:ea typeface="ITC Benguiat Bold"/>
                <a:cs typeface="ITC Benguiat Bold"/>
                <a:sym typeface="ITC Benguiat Bold"/>
              </a:rPr>
              <a:t>Beginner</a:t>
            </a:r>
          </a:p>
        </p:txBody>
      </p:sp>
      <p:sp>
        <p:nvSpPr>
          <p:cNvPr id="54" name="TextBox 49">
            <a:extLst>
              <a:ext uri="{FF2B5EF4-FFF2-40B4-BE49-F238E27FC236}">
                <a16:creationId xmlns:a16="http://schemas.microsoft.com/office/drawing/2014/main" id="{D89DC5C8-A644-60B7-D803-82CC21DC003E}"/>
              </a:ext>
            </a:extLst>
          </p:cNvPr>
          <p:cNvSpPr txBox="1"/>
          <p:nvPr/>
        </p:nvSpPr>
        <p:spPr>
          <a:xfrm>
            <a:off x="7259454" y="7454096"/>
            <a:ext cx="3769088" cy="515526"/>
          </a:xfrm>
          <a:prstGeom prst="rect">
            <a:avLst/>
          </a:prstGeom>
        </p:spPr>
        <p:txBody>
          <a:bodyPr lIns="0" tIns="0" rIns="0" bIns="0" rtlCol="0" anchor="t">
            <a:spAutoFit/>
          </a:bodyPr>
          <a:lstStyle/>
          <a:p>
            <a:pPr algn="ctr">
              <a:lnSpc>
                <a:spcPts val="3980"/>
              </a:lnSpc>
            </a:pPr>
            <a:r>
              <a:rPr lang="en-US" sz="3401" b="1" spc="-173" dirty="0">
                <a:latin typeface="ITC Benguiat Bold"/>
                <a:ea typeface="ITC Benguiat Bold"/>
                <a:cs typeface="ITC Benguiat Bold"/>
                <a:sym typeface="ITC Benguiat Bold"/>
              </a:rPr>
              <a:t>Moderate</a:t>
            </a:r>
          </a:p>
        </p:txBody>
      </p:sp>
      <p:sp>
        <p:nvSpPr>
          <p:cNvPr id="55" name="TextBox 49">
            <a:extLst>
              <a:ext uri="{FF2B5EF4-FFF2-40B4-BE49-F238E27FC236}">
                <a16:creationId xmlns:a16="http://schemas.microsoft.com/office/drawing/2014/main" id="{800B5F15-2B9D-B152-C0A4-1F2C9D64788E}"/>
              </a:ext>
            </a:extLst>
          </p:cNvPr>
          <p:cNvSpPr txBox="1"/>
          <p:nvPr/>
        </p:nvSpPr>
        <p:spPr>
          <a:xfrm>
            <a:off x="12005543" y="7454096"/>
            <a:ext cx="3793585" cy="515526"/>
          </a:xfrm>
          <a:prstGeom prst="rect">
            <a:avLst/>
          </a:prstGeom>
        </p:spPr>
        <p:txBody>
          <a:bodyPr wrap="square" lIns="0" tIns="0" rIns="0" bIns="0" rtlCol="0" anchor="t">
            <a:spAutoFit/>
          </a:bodyPr>
          <a:lstStyle/>
          <a:p>
            <a:pPr algn="ctr">
              <a:lnSpc>
                <a:spcPts val="3980"/>
              </a:lnSpc>
            </a:pPr>
            <a:r>
              <a:rPr lang="en-US" sz="3401" b="1" spc="-173" dirty="0">
                <a:latin typeface="ITC Benguiat Bold"/>
                <a:ea typeface="ITC Benguiat Bold"/>
                <a:cs typeface="ITC Benguiat Bold"/>
                <a:sym typeface="ITC Benguiat Bold"/>
              </a:rPr>
              <a:t>More Adventurous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animBg="1"/>
      <p:bldP spid="52" grpId="0" animBg="1"/>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34371-A9D0-BD4E-BBD8-31078C20DBF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78986B-8714-FBEE-3E31-B30A4A93B50E}"/>
              </a:ext>
            </a:extLst>
          </p:cNvPr>
          <p:cNvGrpSpPr/>
          <p:nvPr/>
        </p:nvGrpSpPr>
        <p:grpSpPr>
          <a:xfrm>
            <a:off x="0" y="-1257300"/>
            <a:ext cx="19195932" cy="11682506"/>
            <a:chOff x="0" y="0"/>
            <a:chExt cx="5055719" cy="3076874"/>
          </a:xfrm>
        </p:grpSpPr>
        <p:sp>
          <p:nvSpPr>
            <p:cNvPr id="3" name="Freeform 3">
              <a:extLst>
                <a:ext uri="{FF2B5EF4-FFF2-40B4-BE49-F238E27FC236}">
                  <a16:creationId xmlns:a16="http://schemas.microsoft.com/office/drawing/2014/main" id="{116F4B17-40C6-90AB-D72A-27D2A083B909}"/>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32F5FB5C-FA03-4191-BDDB-72BED1EF8DB8}"/>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D8E815D3-FDB2-C746-1AFF-35AE5D56CC72}"/>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9FEFCE2E-3EDB-7841-A7D2-DBD11D8353DF}"/>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5AE048E4-6FDE-BD24-E077-A189BC608463}"/>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LET’S BEGIN</a:t>
            </a:r>
          </a:p>
        </p:txBody>
      </p:sp>
      <p:sp>
        <p:nvSpPr>
          <p:cNvPr id="8" name="AutoShape 8">
            <a:extLst>
              <a:ext uri="{FF2B5EF4-FFF2-40B4-BE49-F238E27FC236}">
                <a16:creationId xmlns:a16="http://schemas.microsoft.com/office/drawing/2014/main" id="{C7E95971-D7E5-C99D-7708-623753134B48}"/>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21" name="TextBox 21">
            <a:extLst>
              <a:ext uri="{FF2B5EF4-FFF2-40B4-BE49-F238E27FC236}">
                <a16:creationId xmlns:a16="http://schemas.microsoft.com/office/drawing/2014/main" id="{6C0B8477-407E-AC84-CC66-737EB94F3401}"/>
              </a:ext>
            </a:extLst>
          </p:cNvPr>
          <p:cNvSpPr txBox="1"/>
          <p:nvPr/>
        </p:nvSpPr>
        <p:spPr>
          <a:xfrm>
            <a:off x="5224632" y="8877804"/>
            <a:ext cx="409293" cy="444712"/>
          </a:xfrm>
          <a:prstGeom prst="rect">
            <a:avLst/>
          </a:prstGeom>
        </p:spPr>
        <p:txBody>
          <a:bodyPr lIns="50800" tIns="50800" rIns="50800" bIns="50800" rtlCol="0" anchor="ctr"/>
          <a:lstStyle/>
          <a:p>
            <a:pPr algn="ctr">
              <a:lnSpc>
                <a:spcPts val="2659"/>
              </a:lnSpc>
            </a:pPr>
            <a:endParaRPr/>
          </a:p>
        </p:txBody>
      </p:sp>
      <p:pic>
        <p:nvPicPr>
          <p:cNvPr id="53" name="Picture 52">
            <a:extLst>
              <a:ext uri="{FF2B5EF4-FFF2-40B4-BE49-F238E27FC236}">
                <a16:creationId xmlns:a16="http://schemas.microsoft.com/office/drawing/2014/main" id="{D30C6A48-1976-8309-0E2F-30D84A2A1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1151" y="2623577"/>
            <a:ext cx="6284649" cy="8009958"/>
          </a:xfrm>
          <a:prstGeom prst="rect">
            <a:avLst/>
          </a:prstGeom>
        </p:spPr>
      </p:pic>
    </p:spTree>
    <p:extLst>
      <p:ext uri="{BB962C8B-B14F-4D97-AF65-F5344CB8AC3E}">
        <p14:creationId xmlns:p14="http://schemas.microsoft.com/office/powerpoint/2010/main" val="250712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BCB8F-F48F-28F9-C0B2-F2EEEE83B46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635B3B-6DFC-179C-6F00-0AC8ED21D916}"/>
              </a:ext>
            </a:extLst>
          </p:cNvPr>
          <p:cNvGrpSpPr/>
          <p:nvPr/>
        </p:nvGrpSpPr>
        <p:grpSpPr>
          <a:xfrm>
            <a:off x="0" y="0"/>
            <a:ext cx="19195932" cy="10425206"/>
            <a:chOff x="0" y="0"/>
            <a:chExt cx="5055719" cy="3076874"/>
          </a:xfrm>
        </p:grpSpPr>
        <p:sp>
          <p:nvSpPr>
            <p:cNvPr id="3" name="Freeform 3">
              <a:extLst>
                <a:ext uri="{FF2B5EF4-FFF2-40B4-BE49-F238E27FC236}">
                  <a16:creationId xmlns:a16="http://schemas.microsoft.com/office/drawing/2014/main" id="{AF5EE814-C493-4838-7B56-062EE63DA613}"/>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dirty="0"/>
            </a:p>
          </p:txBody>
        </p:sp>
        <p:sp>
          <p:nvSpPr>
            <p:cNvPr id="4" name="TextBox 4">
              <a:extLst>
                <a:ext uri="{FF2B5EF4-FFF2-40B4-BE49-F238E27FC236}">
                  <a16:creationId xmlns:a16="http://schemas.microsoft.com/office/drawing/2014/main" id="{880DF720-8A94-2646-B8FD-C6B2EC253CE9}"/>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04F7F355-24EC-21FA-95BE-18F10784F455}"/>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E340740F-61F3-9BEA-60FB-8763AC3B7A17}"/>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BC5981C6-D3D5-9C28-124C-B26799154EEF}"/>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21" name="TextBox 21">
            <a:extLst>
              <a:ext uri="{FF2B5EF4-FFF2-40B4-BE49-F238E27FC236}">
                <a16:creationId xmlns:a16="http://schemas.microsoft.com/office/drawing/2014/main" id="{26971CBD-E9C3-5989-1844-628E5704EA86}"/>
              </a:ext>
            </a:extLst>
          </p:cNvPr>
          <p:cNvSpPr txBox="1"/>
          <p:nvPr/>
        </p:nvSpPr>
        <p:spPr>
          <a:xfrm>
            <a:off x="5224632" y="8877804"/>
            <a:ext cx="409293" cy="444712"/>
          </a:xfrm>
          <a:prstGeom prst="rect">
            <a:avLst/>
          </a:prstGeom>
        </p:spPr>
        <p:txBody>
          <a:bodyPr lIns="50800" tIns="50800" rIns="50800" bIns="50800" rtlCol="0" anchor="ctr"/>
          <a:lstStyle/>
          <a:p>
            <a:pPr algn="ctr">
              <a:lnSpc>
                <a:spcPts val="2659"/>
              </a:lnSpc>
            </a:pPr>
            <a:endParaRPr/>
          </a:p>
        </p:txBody>
      </p:sp>
      <p:sp>
        <p:nvSpPr>
          <p:cNvPr id="9" name="TextBox 44">
            <a:extLst>
              <a:ext uri="{FF2B5EF4-FFF2-40B4-BE49-F238E27FC236}">
                <a16:creationId xmlns:a16="http://schemas.microsoft.com/office/drawing/2014/main" id="{DEAFC1EC-B9CA-0068-ADA0-2822213A9BD5}"/>
              </a:ext>
            </a:extLst>
          </p:cNvPr>
          <p:cNvSpPr txBox="1"/>
          <p:nvPr/>
        </p:nvSpPr>
        <p:spPr>
          <a:xfrm>
            <a:off x="990600" y="5573209"/>
            <a:ext cx="16902871" cy="803682"/>
          </a:xfrm>
          <a:prstGeom prst="rect">
            <a:avLst/>
          </a:prstGeom>
        </p:spPr>
        <p:txBody>
          <a:bodyPr lIns="0" tIns="0" rIns="0" bIns="0" rtlCol="0" anchor="t">
            <a:spAutoFit/>
          </a:bodyPr>
          <a:lstStyle/>
          <a:p>
            <a:pPr algn="ctr">
              <a:lnSpc>
                <a:spcPts val="5179"/>
              </a:lnSpc>
              <a:spcBef>
                <a:spcPct val="0"/>
              </a:spcBef>
            </a:pPr>
            <a:r>
              <a:rPr lang="en-US" sz="8000" b="1" spc="-738" dirty="0">
                <a:solidFill>
                  <a:srgbClr val="AA1313"/>
                </a:solidFill>
                <a:latin typeface="ITC Benguiat Bold"/>
                <a:ea typeface="ITC Benguiat Bold"/>
                <a:cs typeface="ITC Benguiat Bold"/>
                <a:sym typeface="ITC Benguiat Bold"/>
              </a:rPr>
              <a:t>You’ve reached a fork in the road…</a:t>
            </a:r>
            <a:endParaRPr lang="en-US" sz="3200" dirty="0">
              <a:solidFill>
                <a:srgbClr val="000000"/>
              </a:solidFill>
              <a:latin typeface="Cooper BT Medium"/>
              <a:ea typeface="Cooper BT Medium"/>
              <a:cs typeface="Cooper BT Medium"/>
              <a:sym typeface="Cooper BT Medium"/>
            </a:endParaRPr>
          </a:p>
        </p:txBody>
      </p:sp>
      <p:pic>
        <p:nvPicPr>
          <p:cNvPr id="10" name="Picture 9">
            <a:extLst>
              <a:ext uri="{FF2B5EF4-FFF2-40B4-BE49-F238E27FC236}">
                <a16:creationId xmlns:a16="http://schemas.microsoft.com/office/drawing/2014/main" id="{16F7ADF7-4B71-0CD9-9147-F9A1E614C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12919"/>
            <a:ext cx="2872621" cy="3661235"/>
          </a:xfrm>
          <a:prstGeom prst="rect">
            <a:avLst/>
          </a:prstGeom>
        </p:spPr>
      </p:pic>
    </p:spTree>
    <p:extLst>
      <p:ext uri="{BB962C8B-B14F-4D97-AF65-F5344CB8AC3E}">
        <p14:creationId xmlns:p14="http://schemas.microsoft.com/office/powerpoint/2010/main" val="2492663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D1FF7-5CD1-EE0D-A042-DC0407D3D52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2F296E-7AC2-ADB8-6FB8-204DF12257B5}"/>
              </a:ext>
            </a:extLst>
          </p:cNvPr>
          <p:cNvGrpSpPr/>
          <p:nvPr/>
        </p:nvGrpSpPr>
        <p:grpSpPr>
          <a:xfrm>
            <a:off x="-95248" y="-1187171"/>
            <a:ext cx="19195932" cy="11682506"/>
            <a:chOff x="0" y="0"/>
            <a:chExt cx="5055719" cy="3076874"/>
          </a:xfrm>
        </p:grpSpPr>
        <p:sp>
          <p:nvSpPr>
            <p:cNvPr id="3" name="Freeform 3">
              <a:extLst>
                <a:ext uri="{FF2B5EF4-FFF2-40B4-BE49-F238E27FC236}">
                  <a16:creationId xmlns:a16="http://schemas.microsoft.com/office/drawing/2014/main" id="{F9CEC6D3-A4B3-8A29-766D-251BC00BCAC6}"/>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636EE7BA-5DF0-6A7B-9CC3-A0C211968373}"/>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59B53E4F-09F5-5B5A-0DB2-1EE52217A65C}"/>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C1080663-F360-92A4-B27B-A91DDAFD8E2E}"/>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CB7A01CD-2E34-0466-B2AE-85380779FDCF}"/>
              </a:ext>
            </a:extLst>
          </p:cNvPr>
          <p:cNvSpPr txBox="1"/>
          <p:nvPr/>
        </p:nvSpPr>
        <p:spPr>
          <a:xfrm>
            <a:off x="4896280" y="114300"/>
            <a:ext cx="8495441" cy="2766104"/>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CHOICE 1</a:t>
            </a:r>
          </a:p>
        </p:txBody>
      </p:sp>
      <p:sp>
        <p:nvSpPr>
          <p:cNvPr id="8" name="AutoShape 8">
            <a:extLst>
              <a:ext uri="{FF2B5EF4-FFF2-40B4-BE49-F238E27FC236}">
                <a16:creationId xmlns:a16="http://schemas.microsoft.com/office/drawing/2014/main" id="{294E4913-95E9-B53C-01D4-E78A5B39DF9D}"/>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10FE19F4-C1C3-D6E2-1A6A-8B6CFE9F961C}"/>
              </a:ext>
            </a:extLst>
          </p:cNvPr>
          <p:cNvGrpSpPr/>
          <p:nvPr/>
        </p:nvGrpSpPr>
        <p:grpSpPr>
          <a:xfrm>
            <a:off x="1809247" y="3841699"/>
            <a:ext cx="5354916" cy="6116961"/>
            <a:chOff x="0" y="0"/>
            <a:chExt cx="1410348" cy="1611052"/>
          </a:xfrm>
        </p:grpSpPr>
        <p:sp>
          <p:nvSpPr>
            <p:cNvPr id="10" name="Freeform 10">
              <a:extLst>
                <a:ext uri="{FF2B5EF4-FFF2-40B4-BE49-F238E27FC236}">
                  <a16:creationId xmlns:a16="http://schemas.microsoft.com/office/drawing/2014/main" id="{D30D9592-DE39-BBE2-C2AB-866FF463E5C2}"/>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1" name="TextBox 11">
              <a:extLst>
                <a:ext uri="{FF2B5EF4-FFF2-40B4-BE49-F238E27FC236}">
                  <a16:creationId xmlns:a16="http://schemas.microsoft.com/office/drawing/2014/main" id="{320F3788-230D-2918-4DFF-EE2B83E1FF20}"/>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 name="Group 12">
            <a:extLst>
              <a:ext uri="{FF2B5EF4-FFF2-40B4-BE49-F238E27FC236}">
                <a16:creationId xmlns:a16="http://schemas.microsoft.com/office/drawing/2014/main" id="{0D214D64-6D30-CF8D-C29D-F141BDFEE3E4}"/>
              </a:ext>
            </a:extLst>
          </p:cNvPr>
          <p:cNvGrpSpPr/>
          <p:nvPr/>
        </p:nvGrpSpPr>
        <p:grpSpPr>
          <a:xfrm>
            <a:off x="1936509" y="3931375"/>
            <a:ext cx="5100392" cy="5937609"/>
            <a:chOff x="0" y="0"/>
            <a:chExt cx="1343313" cy="1563815"/>
          </a:xfrm>
        </p:grpSpPr>
        <p:sp>
          <p:nvSpPr>
            <p:cNvPr id="13" name="Freeform 13">
              <a:extLst>
                <a:ext uri="{FF2B5EF4-FFF2-40B4-BE49-F238E27FC236}">
                  <a16:creationId xmlns:a16="http://schemas.microsoft.com/office/drawing/2014/main" id="{AE1CA904-C457-0B49-5E99-4D03B497CFB1}"/>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 name="TextBox 14">
              <a:extLst>
                <a:ext uri="{FF2B5EF4-FFF2-40B4-BE49-F238E27FC236}">
                  <a16:creationId xmlns:a16="http://schemas.microsoft.com/office/drawing/2014/main" id="{7CE782EB-68D9-C532-25FD-A22DA4E42A89}"/>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5" name="Group 15">
            <a:extLst>
              <a:ext uri="{FF2B5EF4-FFF2-40B4-BE49-F238E27FC236}">
                <a16:creationId xmlns:a16="http://schemas.microsoft.com/office/drawing/2014/main" id="{B904DE82-4D9C-9B54-2D22-294ED03FDA0E}"/>
              </a:ext>
            </a:extLst>
          </p:cNvPr>
          <p:cNvGrpSpPr/>
          <p:nvPr/>
        </p:nvGrpSpPr>
        <p:grpSpPr>
          <a:xfrm>
            <a:off x="1809247" y="3841699"/>
            <a:ext cx="5354916" cy="1774162"/>
            <a:chOff x="0" y="0"/>
            <a:chExt cx="1410348" cy="467269"/>
          </a:xfrm>
        </p:grpSpPr>
        <p:sp>
          <p:nvSpPr>
            <p:cNvPr id="16" name="Freeform 16">
              <a:extLst>
                <a:ext uri="{FF2B5EF4-FFF2-40B4-BE49-F238E27FC236}">
                  <a16:creationId xmlns:a16="http://schemas.microsoft.com/office/drawing/2014/main" id="{7C3F0BA3-9865-82D7-D623-74FC4D644AA5}"/>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7" name="TextBox 17">
              <a:extLst>
                <a:ext uri="{FF2B5EF4-FFF2-40B4-BE49-F238E27FC236}">
                  <a16:creationId xmlns:a16="http://schemas.microsoft.com/office/drawing/2014/main" id="{A7FB5A60-13C5-6E90-94DC-CCDCE99FC57B}"/>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5B1DBCF7-2168-C666-EAED-AFB8373FC6D2}"/>
              </a:ext>
            </a:extLst>
          </p:cNvPr>
          <p:cNvSpPr txBox="1"/>
          <p:nvPr/>
        </p:nvSpPr>
        <p:spPr>
          <a:xfrm>
            <a:off x="2254693"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19" name="Group 19">
            <a:extLst>
              <a:ext uri="{FF2B5EF4-FFF2-40B4-BE49-F238E27FC236}">
                <a16:creationId xmlns:a16="http://schemas.microsoft.com/office/drawing/2014/main" id="{7945D3F9-FEAB-8D0C-09A4-E201D01638A2}"/>
              </a:ext>
            </a:extLst>
          </p:cNvPr>
          <p:cNvGrpSpPr/>
          <p:nvPr/>
        </p:nvGrpSpPr>
        <p:grpSpPr>
          <a:xfrm>
            <a:off x="5177406" y="8865997"/>
            <a:ext cx="503745" cy="503745"/>
            <a:chOff x="0" y="0"/>
            <a:chExt cx="812800" cy="812800"/>
          </a:xfrm>
        </p:grpSpPr>
        <p:sp>
          <p:nvSpPr>
            <p:cNvPr id="20" name="Freeform 20">
              <a:extLst>
                <a:ext uri="{FF2B5EF4-FFF2-40B4-BE49-F238E27FC236}">
                  <a16:creationId xmlns:a16="http://schemas.microsoft.com/office/drawing/2014/main" id="{ABFDE0C1-C5E9-96A8-1174-C1F3899381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1" name="TextBox 21">
              <a:extLst>
                <a:ext uri="{FF2B5EF4-FFF2-40B4-BE49-F238E27FC236}">
                  <a16:creationId xmlns:a16="http://schemas.microsoft.com/office/drawing/2014/main" id="{03279F3D-353B-2469-2017-442EEF6D58F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D82F0B91-1986-9221-549B-7552C1726749}"/>
              </a:ext>
            </a:extLst>
          </p:cNvPr>
          <p:cNvSpPr/>
          <p:nvPr/>
        </p:nvSpPr>
        <p:spPr>
          <a:xfrm>
            <a:off x="5177406"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3" name="Group 23">
            <a:extLst>
              <a:ext uri="{FF2B5EF4-FFF2-40B4-BE49-F238E27FC236}">
                <a16:creationId xmlns:a16="http://schemas.microsoft.com/office/drawing/2014/main" id="{2FD9F6A3-0F35-C3F1-46E2-A2FF2C49C595}"/>
              </a:ext>
            </a:extLst>
          </p:cNvPr>
          <p:cNvGrpSpPr/>
          <p:nvPr/>
        </p:nvGrpSpPr>
        <p:grpSpPr>
          <a:xfrm>
            <a:off x="5752588" y="8865997"/>
            <a:ext cx="503745" cy="503745"/>
            <a:chOff x="0" y="0"/>
            <a:chExt cx="812800" cy="812800"/>
          </a:xfrm>
        </p:grpSpPr>
        <p:sp>
          <p:nvSpPr>
            <p:cNvPr id="24" name="Freeform 24">
              <a:extLst>
                <a:ext uri="{FF2B5EF4-FFF2-40B4-BE49-F238E27FC236}">
                  <a16:creationId xmlns:a16="http://schemas.microsoft.com/office/drawing/2014/main" id="{3AA7C232-5772-2F74-D39E-400CFC4C49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5" name="TextBox 25">
              <a:extLst>
                <a:ext uri="{FF2B5EF4-FFF2-40B4-BE49-F238E27FC236}">
                  <a16:creationId xmlns:a16="http://schemas.microsoft.com/office/drawing/2014/main" id="{A8481E39-F699-3B9A-F2D5-839203C4233B}"/>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2962E77D-F098-BAA5-3CB6-AA6416465E35}"/>
              </a:ext>
            </a:extLst>
          </p:cNvPr>
          <p:cNvSpPr/>
          <p:nvPr/>
        </p:nvSpPr>
        <p:spPr>
          <a:xfrm>
            <a:off x="5752588"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3D0D3C25-890A-C775-0948-655EDFFA1C53}"/>
              </a:ext>
            </a:extLst>
          </p:cNvPr>
          <p:cNvSpPr/>
          <p:nvPr/>
        </p:nvSpPr>
        <p:spPr>
          <a:xfrm>
            <a:off x="632777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973CE5CA-ACB0-E2C6-8254-D491D70CCCE8}"/>
              </a:ext>
            </a:extLst>
          </p:cNvPr>
          <p:cNvGrpSpPr/>
          <p:nvPr/>
        </p:nvGrpSpPr>
        <p:grpSpPr>
          <a:xfrm>
            <a:off x="10752362" y="3841699"/>
            <a:ext cx="5354916" cy="6116961"/>
            <a:chOff x="0" y="0"/>
            <a:chExt cx="1410348" cy="1611052"/>
          </a:xfrm>
        </p:grpSpPr>
        <p:sp>
          <p:nvSpPr>
            <p:cNvPr id="29" name="Freeform 29">
              <a:extLst>
                <a:ext uri="{FF2B5EF4-FFF2-40B4-BE49-F238E27FC236}">
                  <a16:creationId xmlns:a16="http://schemas.microsoft.com/office/drawing/2014/main" id="{3B3FA50B-D36A-3460-263E-21B10B91F68B}"/>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30" name="TextBox 30">
              <a:extLst>
                <a:ext uri="{FF2B5EF4-FFF2-40B4-BE49-F238E27FC236}">
                  <a16:creationId xmlns:a16="http://schemas.microsoft.com/office/drawing/2014/main" id="{E481CFCB-8430-BA14-5677-02EE8B246ACD}"/>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31" name="Group 31">
            <a:extLst>
              <a:ext uri="{FF2B5EF4-FFF2-40B4-BE49-F238E27FC236}">
                <a16:creationId xmlns:a16="http://schemas.microsoft.com/office/drawing/2014/main" id="{EFB93200-BE12-2202-49E4-C2B4453C8489}"/>
              </a:ext>
            </a:extLst>
          </p:cNvPr>
          <p:cNvGrpSpPr/>
          <p:nvPr/>
        </p:nvGrpSpPr>
        <p:grpSpPr>
          <a:xfrm>
            <a:off x="10879624" y="3931375"/>
            <a:ext cx="5100392" cy="5937609"/>
            <a:chOff x="0" y="0"/>
            <a:chExt cx="1343313" cy="1563815"/>
          </a:xfrm>
        </p:grpSpPr>
        <p:sp>
          <p:nvSpPr>
            <p:cNvPr id="32" name="Freeform 32">
              <a:extLst>
                <a:ext uri="{FF2B5EF4-FFF2-40B4-BE49-F238E27FC236}">
                  <a16:creationId xmlns:a16="http://schemas.microsoft.com/office/drawing/2014/main" id="{5AF772A7-9A20-1DEF-A435-0E24458AF77B}"/>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33" name="TextBox 33">
              <a:extLst>
                <a:ext uri="{FF2B5EF4-FFF2-40B4-BE49-F238E27FC236}">
                  <a16:creationId xmlns:a16="http://schemas.microsoft.com/office/drawing/2014/main" id="{1745BCC4-F521-2F65-F8D7-020731E06819}"/>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34" name="Group 34">
            <a:extLst>
              <a:ext uri="{FF2B5EF4-FFF2-40B4-BE49-F238E27FC236}">
                <a16:creationId xmlns:a16="http://schemas.microsoft.com/office/drawing/2014/main" id="{20264423-26D5-2B3D-F3F8-39A416A93C2E}"/>
              </a:ext>
            </a:extLst>
          </p:cNvPr>
          <p:cNvGrpSpPr/>
          <p:nvPr/>
        </p:nvGrpSpPr>
        <p:grpSpPr>
          <a:xfrm>
            <a:off x="10752362" y="3841699"/>
            <a:ext cx="5354916" cy="1774162"/>
            <a:chOff x="0" y="0"/>
            <a:chExt cx="1410348" cy="467269"/>
          </a:xfrm>
        </p:grpSpPr>
        <p:sp>
          <p:nvSpPr>
            <p:cNvPr id="35" name="Freeform 35">
              <a:extLst>
                <a:ext uri="{FF2B5EF4-FFF2-40B4-BE49-F238E27FC236}">
                  <a16:creationId xmlns:a16="http://schemas.microsoft.com/office/drawing/2014/main" id="{CE3928A9-F6EC-F66F-E6F6-AA16EF034A8B}"/>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36" name="TextBox 36">
              <a:extLst>
                <a:ext uri="{FF2B5EF4-FFF2-40B4-BE49-F238E27FC236}">
                  <a16:creationId xmlns:a16="http://schemas.microsoft.com/office/drawing/2014/main" id="{6995C318-5C34-EBFB-F07D-56632402D724}"/>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37" name="TextBox 37">
            <a:extLst>
              <a:ext uri="{FF2B5EF4-FFF2-40B4-BE49-F238E27FC236}">
                <a16:creationId xmlns:a16="http://schemas.microsoft.com/office/drawing/2014/main" id="{B528B6FE-D44E-FB7B-9EEC-45994C5ADEC2}"/>
              </a:ext>
            </a:extLst>
          </p:cNvPr>
          <p:cNvSpPr txBox="1"/>
          <p:nvPr/>
        </p:nvSpPr>
        <p:spPr>
          <a:xfrm>
            <a:off x="11197809"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38" name="Group 38">
            <a:extLst>
              <a:ext uri="{FF2B5EF4-FFF2-40B4-BE49-F238E27FC236}">
                <a16:creationId xmlns:a16="http://schemas.microsoft.com/office/drawing/2014/main" id="{6D924B05-4B08-B3A8-F02D-4717D939A3E6}"/>
              </a:ext>
            </a:extLst>
          </p:cNvPr>
          <p:cNvGrpSpPr/>
          <p:nvPr/>
        </p:nvGrpSpPr>
        <p:grpSpPr>
          <a:xfrm>
            <a:off x="14120521" y="8865997"/>
            <a:ext cx="503745" cy="503745"/>
            <a:chOff x="0" y="0"/>
            <a:chExt cx="812800" cy="812800"/>
          </a:xfrm>
        </p:grpSpPr>
        <p:sp>
          <p:nvSpPr>
            <p:cNvPr id="39" name="Freeform 39">
              <a:extLst>
                <a:ext uri="{FF2B5EF4-FFF2-40B4-BE49-F238E27FC236}">
                  <a16:creationId xmlns:a16="http://schemas.microsoft.com/office/drawing/2014/main" id="{B10284E4-A3BD-F5F0-2884-B842B13FAB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0" name="TextBox 40">
              <a:extLst>
                <a:ext uri="{FF2B5EF4-FFF2-40B4-BE49-F238E27FC236}">
                  <a16:creationId xmlns:a16="http://schemas.microsoft.com/office/drawing/2014/main" id="{A08851AA-972E-6A05-6DDF-EE2E1986F608}"/>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1" name="Freeform 41">
            <a:extLst>
              <a:ext uri="{FF2B5EF4-FFF2-40B4-BE49-F238E27FC236}">
                <a16:creationId xmlns:a16="http://schemas.microsoft.com/office/drawing/2014/main" id="{3BA8AEE6-4FC8-E1F6-7F37-5BC6D3A90B28}"/>
              </a:ext>
            </a:extLst>
          </p:cNvPr>
          <p:cNvSpPr/>
          <p:nvPr/>
        </p:nvSpPr>
        <p:spPr>
          <a:xfrm>
            <a:off x="1412052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26BDE8B2-4F19-21A1-F09E-427EEAE9650B}"/>
              </a:ext>
            </a:extLst>
          </p:cNvPr>
          <p:cNvSpPr/>
          <p:nvPr/>
        </p:nvSpPr>
        <p:spPr>
          <a:xfrm>
            <a:off x="14695704"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DA3241C9-B356-C150-41C2-A4768CED5D5B}"/>
              </a:ext>
            </a:extLst>
          </p:cNvPr>
          <p:cNvSpPr/>
          <p:nvPr/>
        </p:nvSpPr>
        <p:spPr>
          <a:xfrm>
            <a:off x="15270887"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4" name="TextBox 44">
            <a:extLst>
              <a:ext uri="{FF2B5EF4-FFF2-40B4-BE49-F238E27FC236}">
                <a16:creationId xmlns:a16="http://schemas.microsoft.com/office/drawing/2014/main" id="{D6C7252C-7EA2-411E-6AF4-133052FA8474}"/>
              </a:ext>
            </a:extLst>
          </p:cNvPr>
          <p:cNvSpPr txBox="1"/>
          <p:nvPr/>
        </p:nvSpPr>
        <p:spPr>
          <a:xfrm>
            <a:off x="566345" y="2851829"/>
            <a:ext cx="16902871" cy="611258"/>
          </a:xfrm>
          <a:prstGeom prst="rect">
            <a:avLst/>
          </a:prstGeom>
        </p:spPr>
        <p:txBody>
          <a:bodyPr lIns="0" tIns="0" rIns="0" bIns="0" rtlCol="0" anchor="t">
            <a:spAutoFit/>
          </a:bodyPr>
          <a:lstStyle/>
          <a:p>
            <a:pPr algn="ctr">
              <a:lnSpc>
                <a:spcPts val="5179"/>
              </a:lnSpc>
              <a:spcBef>
                <a:spcPct val="0"/>
              </a:spcBef>
            </a:pPr>
            <a:r>
              <a:rPr lang="en-US" sz="3699" dirty="0">
                <a:solidFill>
                  <a:srgbClr val="000000"/>
                </a:solidFill>
                <a:latin typeface="Cooper BT Medium"/>
                <a:ea typeface="Cooper BT Medium"/>
                <a:cs typeface="Cooper BT Medium"/>
                <a:sym typeface="Cooper BT Medium"/>
              </a:rPr>
              <a:t>Which path do you want to explore?</a:t>
            </a:r>
          </a:p>
        </p:txBody>
      </p:sp>
      <p:sp>
        <p:nvSpPr>
          <p:cNvPr id="45" name="TextBox 45">
            <a:extLst>
              <a:ext uri="{FF2B5EF4-FFF2-40B4-BE49-F238E27FC236}">
                <a16:creationId xmlns:a16="http://schemas.microsoft.com/office/drawing/2014/main" id="{C5224D8F-7759-F66C-03AF-7FC676664B0F}"/>
              </a:ext>
            </a:extLst>
          </p:cNvPr>
          <p:cNvSpPr txBox="1"/>
          <p:nvPr/>
        </p:nvSpPr>
        <p:spPr>
          <a:xfrm>
            <a:off x="1809247"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A</a:t>
            </a:r>
          </a:p>
        </p:txBody>
      </p:sp>
      <p:sp>
        <p:nvSpPr>
          <p:cNvPr id="47" name="TextBox 47">
            <a:extLst>
              <a:ext uri="{FF2B5EF4-FFF2-40B4-BE49-F238E27FC236}">
                <a16:creationId xmlns:a16="http://schemas.microsoft.com/office/drawing/2014/main" id="{5879CB29-C072-BA24-BBA4-2C35D8876BD9}"/>
              </a:ext>
            </a:extLst>
          </p:cNvPr>
          <p:cNvSpPr txBox="1"/>
          <p:nvPr/>
        </p:nvSpPr>
        <p:spPr>
          <a:xfrm>
            <a:off x="10752362"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B</a:t>
            </a:r>
          </a:p>
        </p:txBody>
      </p:sp>
      <p:sp>
        <p:nvSpPr>
          <p:cNvPr id="50" name="Rectangle 49">
            <a:extLst>
              <a:ext uri="{FF2B5EF4-FFF2-40B4-BE49-F238E27FC236}">
                <a16:creationId xmlns:a16="http://schemas.microsoft.com/office/drawing/2014/main" id="{7E1DE4F8-F2AA-AF75-1B76-A1E06E49442E}"/>
              </a:ext>
            </a:extLst>
          </p:cNvPr>
          <p:cNvSpPr/>
          <p:nvPr/>
        </p:nvSpPr>
        <p:spPr>
          <a:xfrm>
            <a:off x="2133600" y="8702480"/>
            <a:ext cx="4697916" cy="784420"/>
          </a:xfrm>
          <a:prstGeom prst="rect">
            <a:avLst/>
          </a:prstGeom>
          <a:solidFill>
            <a:srgbClr val="F2EF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C0496E4-E5CE-0F2C-F409-ECD9A4FFA9FB}"/>
              </a:ext>
            </a:extLst>
          </p:cNvPr>
          <p:cNvSpPr/>
          <p:nvPr/>
        </p:nvSpPr>
        <p:spPr>
          <a:xfrm>
            <a:off x="11101213" y="8685348"/>
            <a:ext cx="4697916" cy="784420"/>
          </a:xfrm>
          <a:prstGeom prst="rect">
            <a:avLst/>
          </a:prstGeom>
          <a:solidFill>
            <a:srgbClr val="F2EF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76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428E6-1E29-BAD3-14EE-F379A931959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89CA13-E9A1-1833-6CBB-3312C00E1F8F}"/>
              </a:ext>
            </a:extLst>
          </p:cNvPr>
          <p:cNvGrpSpPr/>
          <p:nvPr/>
        </p:nvGrpSpPr>
        <p:grpSpPr>
          <a:xfrm>
            <a:off x="-95248" y="-1187171"/>
            <a:ext cx="19195932" cy="11682506"/>
            <a:chOff x="0" y="0"/>
            <a:chExt cx="5055719" cy="3076874"/>
          </a:xfrm>
        </p:grpSpPr>
        <p:sp>
          <p:nvSpPr>
            <p:cNvPr id="3" name="Freeform 3">
              <a:extLst>
                <a:ext uri="{FF2B5EF4-FFF2-40B4-BE49-F238E27FC236}">
                  <a16:creationId xmlns:a16="http://schemas.microsoft.com/office/drawing/2014/main" id="{5846347C-1C4D-E191-9EB5-DCD265625BC7}"/>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AA05974C-993A-0C70-8F5D-0423D2E0D2EA}"/>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A41638A6-E2B1-3DAF-1D5C-1A2B3E464D6C}"/>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4F0F089A-39E2-A7AB-91B2-6F4DD5EC47BE}"/>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F610A2F5-550A-9CA7-B75B-927FC094F357}"/>
              </a:ext>
            </a:extLst>
          </p:cNvPr>
          <p:cNvSpPr txBox="1"/>
          <p:nvPr/>
        </p:nvSpPr>
        <p:spPr>
          <a:xfrm>
            <a:off x="4896280" y="114300"/>
            <a:ext cx="8495441" cy="2766104"/>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CHOICE 1</a:t>
            </a:r>
          </a:p>
        </p:txBody>
      </p:sp>
      <p:sp>
        <p:nvSpPr>
          <p:cNvPr id="8" name="AutoShape 8">
            <a:extLst>
              <a:ext uri="{FF2B5EF4-FFF2-40B4-BE49-F238E27FC236}">
                <a16:creationId xmlns:a16="http://schemas.microsoft.com/office/drawing/2014/main" id="{CE4D93FF-2442-35D8-D4D5-AA9640EAE80B}"/>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0B325F7F-16BD-4FB9-D9BF-16B2D5585F17}"/>
              </a:ext>
            </a:extLst>
          </p:cNvPr>
          <p:cNvGrpSpPr/>
          <p:nvPr/>
        </p:nvGrpSpPr>
        <p:grpSpPr>
          <a:xfrm>
            <a:off x="1809247" y="3841699"/>
            <a:ext cx="5354916" cy="6116961"/>
            <a:chOff x="0" y="0"/>
            <a:chExt cx="1410348" cy="1611052"/>
          </a:xfrm>
        </p:grpSpPr>
        <p:sp>
          <p:nvSpPr>
            <p:cNvPr id="10" name="Freeform 10">
              <a:extLst>
                <a:ext uri="{FF2B5EF4-FFF2-40B4-BE49-F238E27FC236}">
                  <a16:creationId xmlns:a16="http://schemas.microsoft.com/office/drawing/2014/main" id="{6F3743C9-6CA0-7C04-2544-D79C04EDC858}"/>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1" name="TextBox 11">
              <a:extLst>
                <a:ext uri="{FF2B5EF4-FFF2-40B4-BE49-F238E27FC236}">
                  <a16:creationId xmlns:a16="http://schemas.microsoft.com/office/drawing/2014/main" id="{C701C313-B43F-5DCB-6951-E0F44111C3EB}"/>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 name="Group 12">
            <a:extLst>
              <a:ext uri="{FF2B5EF4-FFF2-40B4-BE49-F238E27FC236}">
                <a16:creationId xmlns:a16="http://schemas.microsoft.com/office/drawing/2014/main" id="{77A03324-586F-552C-0094-E126EF4383BF}"/>
              </a:ext>
            </a:extLst>
          </p:cNvPr>
          <p:cNvGrpSpPr/>
          <p:nvPr/>
        </p:nvGrpSpPr>
        <p:grpSpPr>
          <a:xfrm>
            <a:off x="1936509" y="3931375"/>
            <a:ext cx="5100392" cy="5937609"/>
            <a:chOff x="0" y="0"/>
            <a:chExt cx="1343313" cy="1563815"/>
          </a:xfrm>
        </p:grpSpPr>
        <p:sp>
          <p:nvSpPr>
            <p:cNvPr id="13" name="Freeform 13">
              <a:extLst>
                <a:ext uri="{FF2B5EF4-FFF2-40B4-BE49-F238E27FC236}">
                  <a16:creationId xmlns:a16="http://schemas.microsoft.com/office/drawing/2014/main" id="{58B54800-0D2B-BADE-9493-9FE8FB41B85F}"/>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 name="TextBox 14">
              <a:extLst>
                <a:ext uri="{FF2B5EF4-FFF2-40B4-BE49-F238E27FC236}">
                  <a16:creationId xmlns:a16="http://schemas.microsoft.com/office/drawing/2014/main" id="{EB99786A-320F-5D7C-4AC3-8CE477217EFA}"/>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5" name="Group 15">
            <a:extLst>
              <a:ext uri="{FF2B5EF4-FFF2-40B4-BE49-F238E27FC236}">
                <a16:creationId xmlns:a16="http://schemas.microsoft.com/office/drawing/2014/main" id="{08D885BB-42D3-0536-0F4C-D3D96F9DFFDB}"/>
              </a:ext>
            </a:extLst>
          </p:cNvPr>
          <p:cNvGrpSpPr/>
          <p:nvPr/>
        </p:nvGrpSpPr>
        <p:grpSpPr>
          <a:xfrm>
            <a:off x="1809247" y="3841699"/>
            <a:ext cx="5354916" cy="1774162"/>
            <a:chOff x="0" y="0"/>
            <a:chExt cx="1410348" cy="467269"/>
          </a:xfrm>
        </p:grpSpPr>
        <p:sp>
          <p:nvSpPr>
            <p:cNvPr id="16" name="Freeform 16">
              <a:extLst>
                <a:ext uri="{FF2B5EF4-FFF2-40B4-BE49-F238E27FC236}">
                  <a16:creationId xmlns:a16="http://schemas.microsoft.com/office/drawing/2014/main" id="{5DDDD48E-02AE-D6F2-0363-D7A4F1DD90F7}"/>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7" name="TextBox 17">
              <a:extLst>
                <a:ext uri="{FF2B5EF4-FFF2-40B4-BE49-F238E27FC236}">
                  <a16:creationId xmlns:a16="http://schemas.microsoft.com/office/drawing/2014/main" id="{F0D589F1-4134-169B-5261-50E1417D799A}"/>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D99651E0-C6A9-4123-25D4-43611E084D3B}"/>
              </a:ext>
            </a:extLst>
          </p:cNvPr>
          <p:cNvSpPr txBox="1"/>
          <p:nvPr/>
        </p:nvSpPr>
        <p:spPr>
          <a:xfrm>
            <a:off x="2254693"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19" name="Group 19">
            <a:extLst>
              <a:ext uri="{FF2B5EF4-FFF2-40B4-BE49-F238E27FC236}">
                <a16:creationId xmlns:a16="http://schemas.microsoft.com/office/drawing/2014/main" id="{5A5237F3-8984-D80D-A819-3D1CB4A62772}"/>
              </a:ext>
            </a:extLst>
          </p:cNvPr>
          <p:cNvGrpSpPr/>
          <p:nvPr/>
        </p:nvGrpSpPr>
        <p:grpSpPr>
          <a:xfrm>
            <a:off x="5177406" y="8865997"/>
            <a:ext cx="503745" cy="503745"/>
            <a:chOff x="0" y="0"/>
            <a:chExt cx="812800" cy="812800"/>
          </a:xfrm>
        </p:grpSpPr>
        <p:sp>
          <p:nvSpPr>
            <p:cNvPr id="20" name="Freeform 20">
              <a:extLst>
                <a:ext uri="{FF2B5EF4-FFF2-40B4-BE49-F238E27FC236}">
                  <a16:creationId xmlns:a16="http://schemas.microsoft.com/office/drawing/2014/main" id="{479A1432-6CF7-2322-FFE9-D007BDD476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1" name="TextBox 21">
              <a:extLst>
                <a:ext uri="{FF2B5EF4-FFF2-40B4-BE49-F238E27FC236}">
                  <a16:creationId xmlns:a16="http://schemas.microsoft.com/office/drawing/2014/main" id="{FA86904D-788E-D2C2-A490-5EC3A0B9030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01A52297-5BDB-BE33-5849-D6828AE7BC6E}"/>
              </a:ext>
            </a:extLst>
          </p:cNvPr>
          <p:cNvSpPr/>
          <p:nvPr/>
        </p:nvSpPr>
        <p:spPr>
          <a:xfrm>
            <a:off x="5177406"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3" name="Group 23">
            <a:extLst>
              <a:ext uri="{FF2B5EF4-FFF2-40B4-BE49-F238E27FC236}">
                <a16:creationId xmlns:a16="http://schemas.microsoft.com/office/drawing/2014/main" id="{A83F8BCC-D148-DEC2-698E-B414A0E63047}"/>
              </a:ext>
            </a:extLst>
          </p:cNvPr>
          <p:cNvGrpSpPr/>
          <p:nvPr/>
        </p:nvGrpSpPr>
        <p:grpSpPr>
          <a:xfrm>
            <a:off x="5752588" y="8865997"/>
            <a:ext cx="503745" cy="503745"/>
            <a:chOff x="0" y="0"/>
            <a:chExt cx="812800" cy="812800"/>
          </a:xfrm>
        </p:grpSpPr>
        <p:sp>
          <p:nvSpPr>
            <p:cNvPr id="24" name="Freeform 24">
              <a:extLst>
                <a:ext uri="{FF2B5EF4-FFF2-40B4-BE49-F238E27FC236}">
                  <a16:creationId xmlns:a16="http://schemas.microsoft.com/office/drawing/2014/main" id="{ECA43346-B340-2324-5E7C-F75E66A6E7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5" name="TextBox 25">
              <a:extLst>
                <a:ext uri="{FF2B5EF4-FFF2-40B4-BE49-F238E27FC236}">
                  <a16:creationId xmlns:a16="http://schemas.microsoft.com/office/drawing/2014/main" id="{D2EBD78C-BC06-E866-6790-D5D56A7E77AE}"/>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C8E3D26F-D8EB-1961-D061-C70CDD73B0AF}"/>
              </a:ext>
            </a:extLst>
          </p:cNvPr>
          <p:cNvSpPr/>
          <p:nvPr/>
        </p:nvSpPr>
        <p:spPr>
          <a:xfrm>
            <a:off x="5752588"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CCF6ADBC-7018-E74E-5563-AD3BD5A7840A}"/>
              </a:ext>
            </a:extLst>
          </p:cNvPr>
          <p:cNvSpPr/>
          <p:nvPr/>
        </p:nvSpPr>
        <p:spPr>
          <a:xfrm>
            <a:off x="632777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9133775F-ECF3-E162-5D15-C024A79F975B}"/>
              </a:ext>
            </a:extLst>
          </p:cNvPr>
          <p:cNvGrpSpPr/>
          <p:nvPr/>
        </p:nvGrpSpPr>
        <p:grpSpPr>
          <a:xfrm>
            <a:off x="10752362" y="3841699"/>
            <a:ext cx="5354916" cy="6116961"/>
            <a:chOff x="0" y="0"/>
            <a:chExt cx="1410348" cy="1611052"/>
          </a:xfrm>
        </p:grpSpPr>
        <p:sp>
          <p:nvSpPr>
            <p:cNvPr id="29" name="Freeform 29">
              <a:extLst>
                <a:ext uri="{FF2B5EF4-FFF2-40B4-BE49-F238E27FC236}">
                  <a16:creationId xmlns:a16="http://schemas.microsoft.com/office/drawing/2014/main" id="{83E4C412-0FFF-51CB-56DA-14B7A8BDF989}"/>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30" name="TextBox 30">
              <a:extLst>
                <a:ext uri="{FF2B5EF4-FFF2-40B4-BE49-F238E27FC236}">
                  <a16:creationId xmlns:a16="http://schemas.microsoft.com/office/drawing/2014/main" id="{837A3E7B-ED5A-14C9-25CA-12A7B7CBDE73}"/>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31" name="Group 31">
            <a:extLst>
              <a:ext uri="{FF2B5EF4-FFF2-40B4-BE49-F238E27FC236}">
                <a16:creationId xmlns:a16="http://schemas.microsoft.com/office/drawing/2014/main" id="{670B57D6-3B7B-C1DE-21FE-A8845B134364}"/>
              </a:ext>
            </a:extLst>
          </p:cNvPr>
          <p:cNvGrpSpPr/>
          <p:nvPr/>
        </p:nvGrpSpPr>
        <p:grpSpPr>
          <a:xfrm>
            <a:off x="10879624" y="3931375"/>
            <a:ext cx="5100392" cy="5937609"/>
            <a:chOff x="0" y="0"/>
            <a:chExt cx="1343313" cy="1563815"/>
          </a:xfrm>
        </p:grpSpPr>
        <p:sp>
          <p:nvSpPr>
            <p:cNvPr id="32" name="Freeform 32">
              <a:extLst>
                <a:ext uri="{FF2B5EF4-FFF2-40B4-BE49-F238E27FC236}">
                  <a16:creationId xmlns:a16="http://schemas.microsoft.com/office/drawing/2014/main" id="{D666C750-9987-FB2A-8E56-F95268032BCA}"/>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33" name="TextBox 33">
              <a:extLst>
                <a:ext uri="{FF2B5EF4-FFF2-40B4-BE49-F238E27FC236}">
                  <a16:creationId xmlns:a16="http://schemas.microsoft.com/office/drawing/2014/main" id="{003FE5A2-EB62-7D94-F55B-D55C28CC3BDF}"/>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34" name="Group 34">
            <a:extLst>
              <a:ext uri="{FF2B5EF4-FFF2-40B4-BE49-F238E27FC236}">
                <a16:creationId xmlns:a16="http://schemas.microsoft.com/office/drawing/2014/main" id="{223D2A22-8AE3-F80B-AD43-A362E2511A73}"/>
              </a:ext>
            </a:extLst>
          </p:cNvPr>
          <p:cNvGrpSpPr/>
          <p:nvPr/>
        </p:nvGrpSpPr>
        <p:grpSpPr>
          <a:xfrm>
            <a:off x="10752362" y="3841699"/>
            <a:ext cx="5354916" cy="1774162"/>
            <a:chOff x="0" y="0"/>
            <a:chExt cx="1410348" cy="467269"/>
          </a:xfrm>
        </p:grpSpPr>
        <p:sp>
          <p:nvSpPr>
            <p:cNvPr id="35" name="Freeform 35">
              <a:extLst>
                <a:ext uri="{FF2B5EF4-FFF2-40B4-BE49-F238E27FC236}">
                  <a16:creationId xmlns:a16="http://schemas.microsoft.com/office/drawing/2014/main" id="{D3D8E635-5985-1948-B334-35CE6E93D117}"/>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36" name="TextBox 36">
              <a:extLst>
                <a:ext uri="{FF2B5EF4-FFF2-40B4-BE49-F238E27FC236}">
                  <a16:creationId xmlns:a16="http://schemas.microsoft.com/office/drawing/2014/main" id="{F667F154-ECC5-A5AA-44D8-C15BBC10B47F}"/>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37" name="TextBox 37">
            <a:extLst>
              <a:ext uri="{FF2B5EF4-FFF2-40B4-BE49-F238E27FC236}">
                <a16:creationId xmlns:a16="http://schemas.microsoft.com/office/drawing/2014/main" id="{34A3A1F5-9EDE-7E24-B3C4-3D4E887C5134}"/>
              </a:ext>
            </a:extLst>
          </p:cNvPr>
          <p:cNvSpPr txBox="1"/>
          <p:nvPr/>
        </p:nvSpPr>
        <p:spPr>
          <a:xfrm>
            <a:off x="11197809"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38" name="Group 38">
            <a:extLst>
              <a:ext uri="{FF2B5EF4-FFF2-40B4-BE49-F238E27FC236}">
                <a16:creationId xmlns:a16="http://schemas.microsoft.com/office/drawing/2014/main" id="{89DC4CE3-2806-A65C-12F4-860F27D70EFD}"/>
              </a:ext>
            </a:extLst>
          </p:cNvPr>
          <p:cNvGrpSpPr/>
          <p:nvPr/>
        </p:nvGrpSpPr>
        <p:grpSpPr>
          <a:xfrm>
            <a:off x="14120521" y="8865997"/>
            <a:ext cx="503745" cy="503745"/>
            <a:chOff x="0" y="0"/>
            <a:chExt cx="812800" cy="812800"/>
          </a:xfrm>
        </p:grpSpPr>
        <p:sp>
          <p:nvSpPr>
            <p:cNvPr id="39" name="Freeform 39">
              <a:extLst>
                <a:ext uri="{FF2B5EF4-FFF2-40B4-BE49-F238E27FC236}">
                  <a16:creationId xmlns:a16="http://schemas.microsoft.com/office/drawing/2014/main" id="{DB666656-675F-3C68-B255-B2014A1272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0" name="TextBox 40">
              <a:extLst>
                <a:ext uri="{FF2B5EF4-FFF2-40B4-BE49-F238E27FC236}">
                  <a16:creationId xmlns:a16="http://schemas.microsoft.com/office/drawing/2014/main" id="{88823591-0228-395B-27E5-2EBE5A5D16A3}"/>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1" name="Freeform 41">
            <a:extLst>
              <a:ext uri="{FF2B5EF4-FFF2-40B4-BE49-F238E27FC236}">
                <a16:creationId xmlns:a16="http://schemas.microsoft.com/office/drawing/2014/main" id="{5040F0FA-6E94-6559-CC3F-198CDC37A5F2}"/>
              </a:ext>
            </a:extLst>
          </p:cNvPr>
          <p:cNvSpPr/>
          <p:nvPr/>
        </p:nvSpPr>
        <p:spPr>
          <a:xfrm>
            <a:off x="1412052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1203A7C6-6A18-BCF2-FEE3-7E20D1BC248F}"/>
              </a:ext>
            </a:extLst>
          </p:cNvPr>
          <p:cNvSpPr/>
          <p:nvPr/>
        </p:nvSpPr>
        <p:spPr>
          <a:xfrm>
            <a:off x="14695704"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8FFB7054-B08C-074C-3AA5-1C70DE94B424}"/>
              </a:ext>
            </a:extLst>
          </p:cNvPr>
          <p:cNvSpPr/>
          <p:nvPr/>
        </p:nvSpPr>
        <p:spPr>
          <a:xfrm>
            <a:off x="15270887"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4" name="TextBox 44">
            <a:extLst>
              <a:ext uri="{FF2B5EF4-FFF2-40B4-BE49-F238E27FC236}">
                <a16:creationId xmlns:a16="http://schemas.microsoft.com/office/drawing/2014/main" id="{D9BC7AE5-3B74-4685-4A10-BC129D88EF58}"/>
              </a:ext>
            </a:extLst>
          </p:cNvPr>
          <p:cNvSpPr txBox="1"/>
          <p:nvPr/>
        </p:nvSpPr>
        <p:spPr>
          <a:xfrm>
            <a:off x="566345" y="2851829"/>
            <a:ext cx="16902871" cy="611258"/>
          </a:xfrm>
          <a:prstGeom prst="rect">
            <a:avLst/>
          </a:prstGeom>
        </p:spPr>
        <p:txBody>
          <a:bodyPr lIns="0" tIns="0" rIns="0" bIns="0" rtlCol="0" anchor="t">
            <a:spAutoFit/>
          </a:bodyPr>
          <a:lstStyle/>
          <a:p>
            <a:pPr algn="ctr">
              <a:lnSpc>
                <a:spcPts val="5179"/>
              </a:lnSpc>
              <a:spcBef>
                <a:spcPct val="0"/>
              </a:spcBef>
            </a:pPr>
            <a:r>
              <a:rPr lang="en-US" sz="3699" dirty="0">
                <a:solidFill>
                  <a:srgbClr val="000000"/>
                </a:solidFill>
                <a:latin typeface="Cooper BT Medium"/>
                <a:ea typeface="Cooper BT Medium"/>
                <a:cs typeface="Cooper BT Medium"/>
                <a:sym typeface="Cooper BT Medium"/>
              </a:rPr>
              <a:t>Which path do you want to explore?</a:t>
            </a:r>
          </a:p>
        </p:txBody>
      </p:sp>
      <p:sp>
        <p:nvSpPr>
          <p:cNvPr id="45" name="TextBox 45">
            <a:extLst>
              <a:ext uri="{FF2B5EF4-FFF2-40B4-BE49-F238E27FC236}">
                <a16:creationId xmlns:a16="http://schemas.microsoft.com/office/drawing/2014/main" id="{AB0BD634-583A-D3FB-E76A-83744D0FA198}"/>
              </a:ext>
            </a:extLst>
          </p:cNvPr>
          <p:cNvSpPr txBox="1"/>
          <p:nvPr/>
        </p:nvSpPr>
        <p:spPr>
          <a:xfrm>
            <a:off x="1809247"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A</a:t>
            </a:r>
          </a:p>
        </p:txBody>
      </p:sp>
      <p:sp>
        <p:nvSpPr>
          <p:cNvPr id="47" name="TextBox 47">
            <a:extLst>
              <a:ext uri="{FF2B5EF4-FFF2-40B4-BE49-F238E27FC236}">
                <a16:creationId xmlns:a16="http://schemas.microsoft.com/office/drawing/2014/main" id="{29E329BB-4B98-0C26-A3EB-8FD77A76AE86}"/>
              </a:ext>
            </a:extLst>
          </p:cNvPr>
          <p:cNvSpPr txBox="1"/>
          <p:nvPr/>
        </p:nvSpPr>
        <p:spPr>
          <a:xfrm>
            <a:off x="10752362"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B</a:t>
            </a:r>
          </a:p>
        </p:txBody>
      </p:sp>
    </p:spTree>
    <p:extLst>
      <p:ext uri="{BB962C8B-B14F-4D97-AF65-F5344CB8AC3E}">
        <p14:creationId xmlns:p14="http://schemas.microsoft.com/office/powerpoint/2010/main" val="244192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2DC93-D997-9830-CAD8-0147188742A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A66B11-ED8B-10F8-419C-685F12B784D0}"/>
              </a:ext>
            </a:extLst>
          </p:cNvPr>
          <p:cNvGrpSpPr/>
          <p:nvPr/>
        </p:nvGrpSpPr>
        <p:grpSpPr>
          <a:xfrm>
            <a:off x="-9525" y="-1181100"/>
            <a:ext cx="19195932" cy="11682506"/>
            <a:chOff x="0" y="0"/>
            <a:chExt cx="5055719" cy="3076874"/>
          </a:xfrm>
        </p:grpSpPr>
        <p:sp>
          <p:nvSpPr>
            <p:cNvPr id="3" name="Freeform 3">
              <a:extLst>
                <a:ext uri="{FF2B5EF4-FFF2-40B4-BE49-F238E27FC236}">
                  <a16:creationId xmlns:a16="http://schemas.microsoft.com/office/drawing/2014/main" id="{82D42A89-8074-3638-78E4-77CE3FD5188D}"/>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FC1F898B-BB52-6FC7-424F-D106DA7F01E3}"/>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DC3CA51B-8665-1254-B86E-37D4FB958594}"/>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F4995102-9E2A-A751-6D6F-A46581E9C066}"/>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7A315FA8-E852-2B32-79B4-CE87FEFA3350}"/>
              </a:ext>
            </a:extLst>
          </p:cNvPr>
          <p:cNvSpPr txBox="1"/>
          <p:nvPr/>
        </p:nvSpPr>
        <p:spPr>
          <a:xfrm>
            <a:off x="4896280" y="114300"/>
            <a:ext cx="8495441" cy="2766104"/>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CHOICE 1</a:t>
            </a:r>
          </a:p>
        </p:txBody>
      </p:sp>
      <p:sp>
        <p:nvSpPr>
          <p:cNvPr id="8" name="AutoShape 8">
            <a:extLst>
              <a:ext uri="{FF2B5EF4-FFF2-40B4-BE49-F238E27FC236}">
                <a16:creationId xmlns:a16="http://schemas.microsoft.com/office/drawing/2014/main" id="{CFD8D707-D2E0-11A8-A361-EB4308560567}"/>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D25F44E0-CD7F-7A2C-EDDD-10BFA1040E0C}"/>
              </a:ext>
            </a:extLst>
          </p:cNvPr>
          <p:cNvGrpSpPr/>
          <p:nvPr/>
        </p:nvGrpSpPr>
        <p:grpSpPr>
          <a:xfrm>
            <a:off x="1809247" y="3841699"/>
            <a:ext cx="5354916" cy="6116961"/>
            <a:chOff x="0" y="0"/>
            <a:chExt cx="1410348" cy="1611052"/>
          </a:xfrm>
        </p:grpSpPr>
        <p:sp>
          <p:nvSpPr>
            <p:cNvPr id="10" name="Freeform 10">
              <a:extLst>
                <a:ext uri="{FF2B5EF4-FFF2-40B4-BE49-F238E27FC236}">
                  <a16:creationId xmlns:a16="http://schemas.microsoft.com/office/drawing/2014/main" id="{1BC8A2ED-01E0-4F03-1A88-B0E65E343D34}"/>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1" name="TextBox 11">
              <a:extLst>
                <a:ext uri="{FF2B5EF4-FFF2-40B4-BE49-F238E27FC236}">
                  <a16:creationId xmlns:a16="http://schemas.microsoft.com/office/drawing/2014/main" id="{3D15B9F2-66DB-61C9-FC05-02A84A66D4B0}"/>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 name="Group 12">
            <a:extLst>
              <a:ext uri="{FF2B5EF4-FFF2-40B4-BE49-F238E27FC236}">
                <a16:creationId xmlns:a16="http://schemas.microsoft.com/office/drawing/2014/main" id="{EC09CC5A-5055-F7E4-3602-73DD624BD99D}"/>
              </a:ext>
            </a:extLst>
          </p:cNvPr>
          <p:cNvGrpSpPr/>
          <p:nvPr/>
        </p:nvGrpSpPr>
        <p:grpSpPr>
          <a:xfrm>
            <a:off x="1936509" y="3931375"/>
            <a:ext cx="5100392" cy="5937609"/>
            <a:chOff x="0" y="0"/>
            <a:chExt cx="1343313" cy="1563815"/>
          </a:xfrm>
        </p:grpSpPr>
        <p:sp>
          <p:nvSpPr>
            <p:cNvPr id="13" name="Freeform 13">
              <a:extLst>
                <a:ext uri="{FF2B5EF4-FFF2-40B4-BE49-F238E27FC236}">
                  <a16:creationId xmlns:a16="http://schemas.microsoft.com/office/drawing/2014/main" id="{08D9B275-3941-6B71-495E-75D81B7BD7A8}"/>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 name="TextBox 14">
              <a:extLst>
                <a:ext uri="{FF2B5EF4-FFF2-40B4-BE49-F238E27FC236}">
                  <a16:creationId xmlns:a16="http://schemas.microsoft.com/office/drawing/2014/main" id="{7477D999-3438-2124-30BE-4BDC3A0FFE8B}"/>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5" name="Group 15">
            <a:extLst>
              <a:ext uri="{FF2B5EF4-FFF2-40B4-BE49-F238E27FC236}">
                <a16:creationId xmlns:a16="http://schemas.microsoft.com/office/drawing/2014/main" id="{0BA7B687-05D0-4634-D96C-0D5D60E1FC9E}"/>
              </a:ext>
            </a:extLst>
          </p:cNvPr>
          <p:cNvGrpSpPr/>
          <p:nvPr/>
        </p:nvGrpSpPr>
        <p:grpSpPr>
          <a:xfrm>
            <a:off x="1809247" y="3841699"/>
            <a:ext cx="5354916" cy="1774162"/>
            <a:chOff x="0" y="0"/>
            <a:chExt cx="1410348" cy="467269"/>
          </a:xfrm>
        </p:grpSpPr>
        <p:sp>
          <p:nvSpPr>
            <p:cNvPr id="16" name="Freeform 16">
              <a:extLst>
                <a:ext uri="{FF2B5EF4-FFF2-40B4-BE49-F238E27FC236}">
                  <a16:creationId xmlns:a16="http://schemas.microsoft.com/office/drawing/2014/main" id="{0B0E903B-0413-674D-3806-35AA9CECA2EE}"/>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7" name="TextBox 17">
              <a:extLst>
                <a:ext uri="{FF2B5EF4-FFF2-40B4-BE49-F238E27FC236}">
                  <a16:creationId xmlns:a16="http://schemas.microsoft.com/office/drawing/2014/main" id="{034BF760-EC88-2BA6-B392-FC44F71E1028}"/>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2CD9042E-A96C-6F1F-074B-ED087E7199AA}"/>
              </a:ext>
            </a:extLst>
          </p:cNvPr>
          <p:cNvSpPr txBox="1"/>
          <p:nvPr/>
        </p:nvSpPr>
        <p:spPr>
          <a:xfrm>
            <a:off x="2254693"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19" name="Group 19">
            <a:extLst>
              <a:ext uri="{FF2B5EF4-FFF2-40B4-BE49-F238E27FC236}">
                <a16:creationId xmlns:a16="http://schemas.microsoft.com/office/drawing/2014/main" id="{AA2B465E-C98B-5F4D-0969-8F71D73889E2}"/>
              </a:ext>
            </a:extLst>
          </p:cNvPr>
          <p:cNvGrpSpPr/>
          <p:nvPr/>
        </p:nvGrpSpPr>
        <p:grpSpPr>
          <a:xfrm>
            <a:off x="5177406" y="8865997"/>
            <a:ext cx="503745" cy="503745"/>
            <a:chOff x="0" y="0"/>
            <a:chExt cx="812800" cy="812800"/>
          </a:xfrm>
        </p:grpSpPr>
        <p:sp>
          <p:nvSpPr>
            <p:cNvPr id="20" name="Freeform 20">
              <a:extLst>
                <a:ext uri="{FF2B5EF4-FFF2-40B4-BE49-F238E27FC236}">
                  <a16:creationId xmlns:a16="http://schemas.microsoft.com/office/drawing/2014/main" id="{42E8E822-EEAA-DE07-D52C-5D993EE85D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1" name="TextBox 21">
              <a:extLst>
                <a:ext uri="{FF2B5EF4-FFF2-40B4-BE49-F238E27FC236}">
                  <a16:creationId xmlns:a16="http://schemas.microsoft.com/office/drawing/2014/main" id="{152D2716-7932-199B-D209-F90E297527F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205A3999-3617-6D95-D051-FC83932E1EEF}"/>
              </a:ext>
            </a:extLst>
          </p:cNvPr>
          <p:cNvSpPr/>
          <p:nvPr/>
        </p:nvSpPr>
        <p:spPr>
          <a:xfrm>
            <a:off x="5177406"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3" name="Group 23">
            <a:extLst>
              <a:ext uri="{FF2B5EF4-FFF2-40B4-BE49-F238E27FC236}">
                <a16:creationId xmlns:a16="http://schemas.microsoft.com/office/drawing/2014/main" id="{B9170BB4-1928-27AF-45AE-9D328F270B02}"/>
              </a:ext>
            </a:extLst>
          </p:cNvPr>
          <p:cNvGrpSpPr/>
          <p:nvPr/>
        </p:nvGrpSpPr>
        <p:grpSpPr>
          <a:xfrm>
            <a:off x="5752588" y="8865997"/>
            <a:ext cx="503745" cy="503745"/>
            <a:chOff x="0" y="0"/>
            <a:chExt cx="812800" cy="812800"/>
          </a:xfrm>
        </p:grpSpPr>
        <p:sp>
          <p:nvSpPr>
            <p:cNvPr id="24" name="Freeform 24">
              <a:extLst>
                <a:ext uri="{FF2B5EF4-FFF2-40B4-BE49-F238E27FC236}">
                  <a16:creationId xmlns:a16="http://schemas.microsoft.com/office/drawing/2014/main" id="{58567B42-1BCA-E608-2794-C595A3AA96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5" name="TextBox 25">
              <a:extLst>
                <a:ext uri="{FF2B5EF4-FFF2-40B4-BE49-F238E27FC236}">
                  <a16:creationId xmlns:a16="http://schemas.microsoft.com/office/drawing/2014/main" id="{56524D38-2074-4D27-94F0-C9B9954253AD}"/>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71FCA493-CFF8-BE1B-9CBB-4C2CFD97AC06}"/>
              </a:ext>
            </a:extLst>
          </p:cNvPr>
          <p:cNvSpPr/>
          <p:nvPr/>
        </p:nvSpPr>
        <p:spPr>
          <a:xfrm>
            <a:off x="5752588"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1F625A41-3A86-474D-62F8-C624275CB06C}"/>
              </a:ext>
            </a:extLst>
          </p:cNvPr>
          <p:cNvSpPr/>
          <p:nvPr/>
        </p:nvSpPr>
        <p:spPr>
          <a:xfrm>
            <a:off x="632777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CDADABC8-87BD-3AC4-45EA-EEDA2555AF7C}"/>
              </a:ext>
            </a:extLst>
          </p:cNvPr>
          <p:cNvGrpSpPr/>
          <p:nvPr/>
        </p:nvGrpSpPr>
        <p:grpSpPr>
          <a:xfrm>
            <a:off x="10752362" y="3841699"/>
            <a:ext cx="5354916" cy="6116961"/>
            <a:chOff x="0" y="0"/>
            <a:chExt cx="1410348" cy="1611052"/>
          </a:xfrm>
        </p:grpSpPr>
        <p:sp>
          <p:nvSpPr>
            <p:cNvPr id="29" name="Freeform 29">
              <a:extLst>
                <a:ext uri="{FF2B5EF4-FFF2-40B4-BE49-F238E27FC236}">
                  <a16:creationId xmlns:a16="http://schemas.microsoft.com/office/drawing/2014/main" id="{036743CA-8443-D944-6A7C-B488B06ECCDD}"/>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30" name="TextBox 30">
              <a:extLst>
                <a:ext uri="{FF2B5EF4-FFF2-40B4-BE49-F238E27FC236}">
                  <a16:creationId xmlns:a16="http://schemas.microsoft.com/office/drawing/2014/main" id="{B60ED07A-796A-131D-0331-F67BF37885FA}"/>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31" name="Group 31">
            <a:extLst>
              <a:ext uri="{FF2B5EF4-FFF2-40B4-BE49-F238E27FC236}">
                <a16:creationId xmlns:a16="http://schemas.microsoft.com/office/drawing/2014/main" id="{3013697F-D482-5999-11DC-B0348124E9B0}"/>
              </a:ext>
            </a:extLst>
          </p:cNvPr>
          <p:cNvGrpSpPr/>
          <p:nvPr/>
        </p:nvGrpSpPr>
        <p:grpSpPr>
          <a:xfrm>
            <a:off x="10879624" y="3931375"/>
            <a:ext cx="5100392" cy="5937609"/>
            <a:chOff x="0" y="0"/>
            <a:chExt cx="1343313" cy="1563815"/>
          </a:xfrm>
        </p:grpSpPr>
        <p:sp>
          <p:nvSpPr>
            <p:cNvPr id="32" name="Freeform 32">
              <a:extLst>
                <a:ext uri="{FF2B5EF4-FFF2-40B4-BE49-F238E27FC236}">
                  <a16:creationId xmlns:a16="http://schemas.microsoft.com/office/drawing/2014/main" id="{2E3EEC85-46B5-B636-5105-E05CF280ACEB}"/>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33" name="TextBox 33">
              <a:extLst>
                <a:ext uri="{FF2B5EF4-FFF2-40B4-BE49-F238E27FC236}">
                  <a16:creationId xmlns:a16="http://schemas.microsoft.com/office/drawing/2014/main" id="{AB90A91A-4576-171E-C3AE-AC10A7F27D8A}"/>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34" name="Group 34">
            <a:extLst>
              <a:ext uri="{FF2B5EF4-FFF2-40B4-BE49-F238E27FC236}">
                <a16:creationId xmlns:a16="http://schemas.microsoft.com/office/drawing/2014/main" id="{38C32011-1CED-41A8-8A06-A17CA9C96735}"/>
              </a:ext>
            </a:extLst>
          </p:cNvPr>
          <p:cNvGrpSpPr/>
          <p:nvPr/>
        </p:nvGrpSpPr>
        <p:grpSpPr>
          <a:xfrm>
            <a:off x="10752362" y="3841699"/>
            <a:ext cx="5354916" cy="1774162"/>
            <a:chOff x="0" y="0"/>
            <a:chExt cx="1410348" cy="467269"/>
          </a:xfrm>
        </p:grpSpPr>
        <p:sp>
          <p:nvSpPr>
            <p:cNvPr id="35" name="Freeform 35">
              <a:extLst>
                <a:ext uri="{FF2B5EF4-FFF2-40B4-BE49-F238E27FC236}">
                  <a16:creationId xmlns:a16="http://schemas.microsoft.com/office/drawing/2014/main" id="{C1022917-DCD8-E6A2-F17A-556E2680659C}"/>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36" name="TextBox 36">
              <a:extLst>
                <a:ext uri="{FF2B5EF4-FFF2-40B4-BE49-F238E27FC236}">
                  <a16:creationId xmlns:a16="http://schemas.microsoft.com/office/drawing/2014/main" id="{DE906556-5F8C-F84E-A7C1-27AACDDE44D3}"/>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37" name="TextBox 37">
            <a:extLst>
              <a:ext uri="{FF2B5EF4-FFF2-40B4-BE49-F238E27FC236}">
                <a16:creationId xmlns:a16="http://schemas.microsoft.com/office/drawing/2014/main" id="{5D7EF150-A7A0-009B-5459-8F8445160EF6}"/>
              </a:ext>
            </a:extLst>
          </p:cNvPr>
          <p:cNvSpPr txBox="1"/>
          <p:nvPr/>
        </p:nvSpPr>
        <p:spPr>
          <a:xfrm>
            <a:off x="11197809"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38" name="Group 38">
            <a:extLst>
              <a:ext uri="{FF2B5EF4-FFF2-40B4-BE49-F238E27FC236}">
                <a16:creationId xmlns:a16="http://schemas.microsoft.com/office/drawing/2014/main" id="{0AE22990-DA56-732D-EF56-9A545508C1BA}"/>
              </a:ext>
            </a:extLst>
          </p:cNvPr>
          <p:cNvGrpSpPr/>
          <p:nvPr/>
        </p:nvGrpSpPr>
        <p:grpSpPr>
          <a:xfrm>
            <a:off x="14120521" y="8865997"/>
            <a:ext cx="503745" cy="503745"/>
            <a:chOff x="0" y="0"/>
            <a:chExt cx="812800" cy="812800"/>
          </a:xfrm>
        </p:grpSpPr>
        <p:sp>
          <p:nvSpPr>
            <p:cNvPr id="39" name="Freeform 39">
              <a:extLst>
                <a:ext uri="{FF2B5EF4-FFF2-40B4-BE49-F238E27FC236}">
                  <a16:creationId xmlns:a16="http://schemas.microsoft.com/office/drawing/2014/main" id="{D2ED28FA-9B1B-C655-E936-D275D39F83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0" name="TextBox 40">
              <a:extLst>
                <a:ext uri="{FF2B5EF4-FFF2-40B4-BE49-F238E27FC236}">
                  <a16:creationId xmlns:a16="http://schemas.microsoft.com/office/drawing/2014/main" id="{682FDB4F-AF46-BFCA-F7F3-442DB6069DC1}"/>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1" name="Freeform 41">
            <a:extLst>
              <a:ext uri="{FF2B5EF4-FFF2-40B4-BE49-F238E27FC236}">
                <a16:creationId xmlns:a16="http://schemas.microsoft.com/office/drawing/2014/main" id="{428DCA0D-4918-CB80-BB52-958446E48869}"/>
              </a:ext>
            </a:extLst>
          </p:cNvPr>
          <p:cNvSpPr/>
          <p:nvPr/>
        </p:nvSpPr>
        <p:spPr>
          <a:xfrm>
            <a:off x="1412052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2" name="Freeform 42">
            <a:extLst>
              <a:ext uri="{FF2B5EF4-FFF2-40B4-BE49-F238E27FC236}">
                <a16:creationId xmlns:a16="http://schemas.microsoft.com/office/drawing/2014/main" id="{8819F3B8-22C2-BEAA-EA60-A6B883D94037}"/>
              </a:ext>
            </a:extLst>
          </p:cNvPr>
          <p:cNvSpPr/>
          <p:nvPr/>
        </p:nvSpPr>
        <p:spPr>
          <a:xfrm>
            <a:off x="14695704"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3" name="Freeform 43">
            <a:extLst>
              <a:ext uri="{FF2B5EF4-FFF2-40B4-BE49-F238E27FC236}">
                <a16:creationId xmlns:a16="http://schemas.microsoft.com/office/drawing/2014/main" id="{D3DD3DCD-D957-6F34-E6B1-44E7523B8532}"/>
              </a:ext>
            </a:extLst>
          </p:cNvPr>
          <p:cNvSpPr/>
          <p:nvPr/>
        </p:nvSpPr>
        <p:spPr>
          <a:xfrm>
            <a:off x="15270887"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4" name="TextBox 44">
            <a:extLst>
              <a:ext uri="{FF2B5EF4-FFF2-40B4-BE49-F238E27FC236}">
                <a16:creationId xmlns:a16="http://schemas.microsoft.com/office/drawing/2014/main" id="{B3CFC37C-3A91-8C19-441B-023F07C5B496}"/>
              </a:ext>
            </a:extLst>
          </p:cNvPr>
          <p:cNvSpPr txBox="1"/>
          <p:nvPr/>
        </p:nvSpPr>
        <p:spPr>
          <a:xfrm>
            <a:off x="566345" y="2851829"/>
            <a:ext cx="16902871" cy="611258"/>
          </a:xfrm>
          <a:prstGeom prst="rect">
            <a:avLst/>
          </a:prstGeom>
        </p:spPr>
        <p:txBody>
          <a:bodyPr lIns="0" tIns="0" rIns="0" bIns="0" rtlCol="0" anchor="t">
            <a:spAutoFit/>
          </a:bodyPr>
          <a:lstStyle/>
          <a:p>
            <a:pPr algn="ctr">
              <a:lnSpc>
                <a:spcPts val="5179"/>
              </a:lnSpc>
              <a:spcBef>
                <a:spcPct val="0"/>
              </a:spcBef>
            </a:pPr>
            <a:r>
              <a:rPr lang="en-US" sz="3699" dirty="0">
                <a:solidFill>
                  <a:srgbClr val="000000"/>
                </a:solidFill>
                <a:latin typeface="Cooper BT Medium"/>
                <a:ea typeface="Cooper BT Medium"/>
                <a:cs typeface="Cooper BT Medium"/>
                <a:sym typeface="Cooper BT Medium"/>
              </a:rPr>
              <a:t>Which path do you want to explore?</a:t>
            </a:r>
          </a:p>
        </p:txBody>
      </p:sp>
      <p:sp>
        <p:nvSpPr>
          <p:cNvPr id="45" name="TextBox 45">
            <a:extLst>
              <a:ext uri="{FF2B5EF4-FFF2-40B4-BE49-F238E27FC236}">
                <a16:creationId xmlns:a16="http://schemas.microsoft.com/office/drawing/2014/main" id="{51CAE86B-7091-D86E-A11A-14167B2EE63E}"/>
              </a:ext>
            </a:extLst>
          </p:cNvPr>
          <p:cNvSpPr txBox="1"/>
          <p:nvPr/>
        </p:nvSpPr>
        <p:spPr>
          <a:xfrm>
            <a:off x="1809247"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A</a:t>
            </a:r>
          </a:p>
        </p:txBody>
      </p:sp>
      <p:sp>
        <p:nvSpPr>
          <p:cNvPr id="46" name="TextBox 46">
            <a:hlinkClick r:id="rId3" action="ppaction://hlinksldjump"/>
            <a:extLst>
              <a:ext uri="{FF2B5EF4-FFF2-40B4-BE49-F238E27FC236}">
                <a16:creationId xmlns:a16="http://schemas.microsoft.com/office/drawing/2014/main" id="{9D2873E9-9A44-3B88-5743-9091BDD23485}"/>
              </a:ext>
            </a:extLst>
          </p:cNvPr>
          <p:cNvSpPr txBox="1"/>
          <p:nvPr/>
        </p:nvSpPr>
        <p:spPr>
          <a:xfrm>
            <a:off x="2063771" y="6134100"/>
            <a:ext cx="4858407" cy="2165731"/>
          </a:xfrm>
          <a:prstGeom prst="rect">
            <a:avLst/>
          </a:prstGeom>
        </p:spPr>
        <p:txBody>
          <a:bodyPr lIns="0" tIns="0" rIns="0" bIns="0" rtlCol="0" anchor="t">
            <a:spAutoFit/>
          </a:bodyPr>
          <a:lstStyle/>
          <a:p>
            <a:pPr algn="ctr">
              <a:lnSpc>
                <a:spcPts val="7621"/>
              </a:lnSpc>
            </a:pPr>
            <a:r>
              <a:rPr lang="en-US" sz="8374" spc="-427" dirty="0">
                <a:solidFill>
                  <a:srgbClr val="000000"/>
                </a:solidFill>
                <a:latin typeface="ITC Benguiat"/>
                <a:ea typeface="ITC Benguiat"/>
                <a:cs typeface="ITC Benguiat"/>
                <a:sym typeface="ITC Benguiat"/>
              </a:rPr>
              <a:t>BUILD A QUIZBOT</a:t>
            </a:r>
          </a:p>
        </p:txBody>
      </p:sp>
      <p:sp>
        <p:nvSpPr>
          <p:cNvPr id="47" name="TextBox 47">
            <a:extLst>
              <a:ext uri="{FF2B5EF4-FFF2-40B4-BE49-F238E27FC236}">
                <a16:creationId xmlns:a16="http://schemas.microsoft.com/office/drawing/2014/main" id="{8DA8F020-0C64-F214-091B-7FBBE1F8C2A1}"/>
              </a:ext>
            </a:extLst>
          </p:cNvPr>
          <p:cNvSpPr txBox="1"/>
          <p:nvPr/>
        </p:nvSpPr>
        <p:spPr>
          <a:xfrm>
            <a:off x="10752362"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B</a:t>
            </a:r>
          </a:p>
        </p:txBody>
      </p:sp>
      <p:sp>
        <p:nvSpPr>
          <p:cNvPr id="48" name="TextBox 48">
            <a:hlinkClick r:id="rId4" action="ppaction://hlinksldjump"/>
            <a:extLst>
              <a:ext uri="{FF2B5EF4-FFF2-40B4-BE49-F238E27FC236}">
                <a16:creationId xmlns:a16="http://schemas.microsoft.com/office/drawing/2014/main" id="{A40DDB8E-C4C3-ADEA-1769-1A5B63477627}"/>
              </a:ext>
            </a:extLst>
          </p:cNvPr>
          <p:cNvSpPr txBox="1"/>
          <p:nvPr/>
        </p:nvSpPr>
        <p:spPr>
          <a:xfrm>
            <a:off x="10879624" y="5798536"/>
            <a:ext cx="5100392" cy="3002564"/>
          </a:xfrm>
          <a:prstGeom prst="rect">
            <a:avLst/>
          </a:prstGeom>
        </p:spPr>
        <p:txBody>
          <a:bodyPr lIns="0" tIns="0" rIns="0" bIns="0" rtlCol="0" anchor="t">
            <a:spAutoFit/>
          </a:bodyPr>
          <a:lstStyle/>
          <a:p>
            <a:pPr algn="ctr">
              <a:lnSpc>
                <a:spcPts val="7348"/>
              </a:lnSpc>
            </a:pPr>
            <a:r>
              <a:rPr lang="en-US" sz="8074" spc="-411" dirty="0">
                <a:solidFill>
                  <a:srgbClr val="000000"/>
                </a:solidFill>
                <a:latin typeface="ITC Benguiat"/>
                <a:ea typeface="ITC Benguiat"/>
                <a:cs typeface="ITC Benguiat"/>
                <a:sym typeface="ITC Benguiat"/>
              </a:rPr>
              <a:t>ChatGPT AS YOUR ASSISTANT</a:t>
            </a:r>
          </a:p>
        </p:txBody>
      </p:sp>
      <p:sp>
        <p:nvSpPr>
          <p:cNvPr id="49" name="TextBox 49">
            <a:extLst>
              <a:ext uri="{FF2B5EF4-FFF2-40B4-BE49-F238E27FC236}">
                <a16:creationId xmlns:a16="http://schemas.microsoft.com/office/drawing/2014/main" id="{D901E95F-DAE7-3012-28E3-FB1BB0F07FD4}"/>
              </a:ext>
            </a:extLst>
          </p:cNvPr>
          <p:cNvSpPr txBox="1"/>
          <p:nvPr/>
        </p:nvSpPr>
        <p:spPr>
          <a:xfrm>
            <a:off x="6983275" y="8702480"/>
            <a:ext cx="3769088" cy="1584520"/>
          </a:xfrm>
          <a:prstGeom prst="rect">
            <a:avLst/>
          </a:prstGeom>
        </p:spPr>
        <p:txBody>
          <a:bodyPr lIns="0" tIns="0" rIns="0" bIns="0" rtlCol="0" anchor="t">
            <a:spAutoFit/>
          </a:bodyPr>
          <a:lstStyle/>
          <a:p>
            <a:pPr algn="ctr">
              <a:lnSpc>
                <a:spcPts val="3980"/>
              </a:lnSpc>
            </a:pPr>
            <a:r>
              <a:rPr lang="en-US" sz="3401" b="1" spc="-173" dirty="0">
                <a:solidFill>
                  <a:srgbClr val="AA1313"/>
                </a:solidFill>
                <a:latin typeface="ITC Benguiat Bold"/>
                <a:ea typeface="ITC Benguiat Bold"/>
                <a:cs typeface="ITC Benguiat Bold"/>
                <a:sym typeface="ITC Benguiat Bold"/>
              </a:rPr>
              <a:t>Type your </a:t>
            </a:r>
          </a:p>
          <a:p>
            <a:pPr algn="ctr">
              <a:lnSpc>
                <a:spcPts val="3980"/>
              </a:lnSpc>
            </a:pPr>
            <a:r>
              <a:rPr lang="en-US" sz="3401" b="1" spc="-173" dirty="0">
                <a:solidFill>
                  <a:srgbClr val="AA1313"/>
                </a:solidFill>
                <a:latin typeface="ITC Benguiat Bold"/>
                <a:ea typeface="ITC Benguiat Bold"/>
                <a:cs typeface="ITC Benguiat Bold"/>
                <a:sym typeface="ITC Benguiat Bold"/>
              </a:rPr>
              <a:t>choice </a:t>
            </a:r>
          </a:p>
          <a:p>
            <a:pPr algn="ctr">
              <a:lnSpc>
                <a:spcPts val="3980"/>
              </a:lnSpc>
            </a:pPr>
            <a:r>
              <a:rPr lang="en-US" sz="3401" b="1" spc="-173" dirty="0">
                <a:solidFill>
                  <a:srgbClr val="AA1313"/>
                </a:solidFill>
                <a:latin typeface="ITC Benguiat Bold"/>
                <a:ea typeface="ITC Benguiat Bold"/>
                <a:cs typeface="ITC Benguiat Bold"/>
                <a:sym typeface="ITC Benguiat Bold"/>
              </a:rPr>
              <a:t>in the chat</a:t>
            </a:r>
          </a:p>
        </p:txBody>
      </p:sp>
    </p:spTree>
    <p:extLst>
      <p:ext uri="{BB962C8B-B14F-4D97-AF65-F5344CB8AC3E}">
        <p14:creationId xmlns:p14="http://schemas.microsoft.com/office/powerpoint/2010/main" val="58863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A2410-0B60-A89E-F024-A8C502704FE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B756C01-89E0-3F1C-11D3-B3DBE488043C}"/>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5C6E2DAA-49D9-6E99-4742-5ED660DDE0D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1D83D1F7-566C-0FF2-1248-F01868B9B58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68AFD09C-D29D-C927-D507-9004F43BAAA9}"/>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730FEE5C-5B76-BADC-40BB-92C573AA44E4}"/>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F5124CF9-267B-8E3B-83F0-7BDED1C650A7}"/>
              </a:ext>
            </a:extLst>
          </p:cNvPr>
          <p:cNvSpPr txBox="1"/>
          <p:nvPr/>
        </p:nvSpPr>
        <p:spPr>
          <a:xfrm>
            <a:off x="1394795" y="114300"/>
            <a:ext cx="15498411"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BUILD A QUIZBOT</a:t>
            </a:r>
          </a:p>
        </p:txBody>
      </p:sp>
      <p:sp>
        <p:nvSpPr>
          <p:cNvPr id="8" name="AutoShape 8">
            <a:extLst>
              <a:ext uri="{FF2B5EF4-FFF2-40B4-BE49-F238E27FC236}">
                <a16:creationId xmlns:a16="http://schemas.microsoft.com/office/drawing/2014/main" id="{8A639CBD-D842-131B-30C4-FC95E43FEC4A}"/>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EC5C91FD-C8BD-9AC5-BAD9-CD6E90D9D066}"/>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CE52E5F7-4CC7-BB68-8D56-D3DE16AB868C}"/>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5956E962-B93A-3115-7867-4DDDE8D124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07413B86-ABFD-BE0E-95D9-505516DB7836}"/>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F8AE8F7B-5C91-B844-8FE1-C4A3D819B5E2}"/>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78EB54F4-5E02-F37E-4A13-86CC6769C1BE}"/>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6E721EA6-A0B5-47B4-3EA3-FCA2384A38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47E91474-3A43-0105-2FFD-C61D0C794E2E}"/>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D4828AA0-EA61-0495-8BD1-18F24B970500}"/>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5B4880A1-68BA-7CF0-5D46-7483B7468EAB}"/>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a:extLst>
              <a:ext uri="{FF2B5EF4-FFF2-40B4-BE49-F238E27FC236}">
                <a16:creationId xmlns:a16="http://schemas.microsoft.com/office/drawing/2014/main" id="{BA307C06-E418-8D3C-ECD3-CD624778CDDD}"/>
              </a:ext>
            </a:extLst>
          </p:cNvPr>
          <p:cNvGrpSpPr/>
          <p:nvPr/>
        </p:nvGrpSpPr>
        <p:grpSpPr>
          <a:xfrm>
            <a:off x="116046" y="120332"/>
            <a:ext cx="1181163" cy="1181163"/>
            <a:chOff x="0" y="0"/>
            <a:chExt cx="1574884" cy="1574884"/>
          </a:xfrm>
        </p:grpSpPr>
        <p:grpSp>
          <p:nvGrpSpPr>
            <p:cNvPr id="20" name="Group 20">
              <a:extLst>
                <a:ext uri="{FF2B5EF4-FFF2-40B4-BE49-F238E27FC236}">
                  <a16:creationId xmlns:a16="http://schemas.microsoft.com/office/drawing/2014/main" id="{4E3D0BE2-6014-70FD-FEE0-6A08C992A208}"/>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5F98275C-348B-E036-3DB7-D5E87D42C99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85EFA184-74DE-E4A1-8879-3CE5D32EFB2B}"/>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E3044C2C-D00B-CE2F-84E3-01BD6B75B08B}"/>
                </a:ext>
              </a:extLst>
            </p:cNvPr>
            <p:cNvSpPr txBox="1"/>
            <p:nvPr/>
          </p:nvSpPr>
          <p:spPr>
            <a:xfrm>
              <a:off x="343729" y="-82011"/>
              <a:ext cx="788241" cy="1656895"/>
            </a:xfrm>
            <a:prstGeom prst="rect">
              <a:avLst/>
            </a:prstGeom>
          </p:spPr>
          <p:txBody>
            <a:bodyPr lIns="0" tIns="0" rIns="0" bIns="0" rtlCol="0" anchor="t">
              <a:spAutoFit/>
            </a:bodyPr>
            <a:lstStyle/>
            <a:p>
              <a:pPr algn="ctr">
                <a:lnSpc>
                  <a:spcPts val="9582"/>
                </a:lnSpc>
                <a:spcBef>
                  <a:spcPct val="0"/>
                </a:spcBef>
              </a:pPr>
              <a:r>
                <a:rPr lang="en-US" sz="6844" b="1">
                  <a:solidFill>
                    <a:srgbClr val="FFFFFF"/>
                  </a:solidFill>
                  <a:latin typeface="ITC Benguiat Bold"/>
                  <a:ea typeface="ITC Benguiat Bold"/>
                  <a:cs typeface="ITC Benguiat Bold"/>
                  <a:sym typeface="ITC Benguiat Bold"/>
                </a:rPr>
                <a:t>A</a:t>
              </a:r>
            </a:p>
          </p:txBody>
        </p:sp>
      </p:grpSp>
      <p:sp>
        <p:nvSpPr>
          <p:cNvPr id="25" name="TextBox 25">
            <a:extLst>
              <a:ext uri="{FF2B5EF4-FFF2-40B4-BE49-F238E27FC236}">
                <a16:creationId xmlns:a16="http://schemas.microsoft.com/office/drawing/2014/main" id="{8ECE08E9-CA5F-00A1-E0AC-2A12ACFD01BD}"/>
              </a:ext>
            </a:extLst>
          </p:cNvPr>
          <p:cNvSpPr txBox="1"/>
          <p:nvPr/>
        </p:nvSpPr>
        <p:spPr>
          <a:xfrm>
            <a:off x="1297209" y="3211540"/>
            <a:ext cx="7446245" cy="894165"/>
          </a:xfrm>
          <a:prstGeom prst="rect">
            <a:avLst/>
          </a:prstGeom>
        </p:spPr>
        <p:txBody>
          <a:bodyPr lIns="0" tIns="0" rIns="0" bIns="0" rtlCol="0" anchor="t">
            <a:spAutoFit/>
          </a:bodyPr>
          <a:lstStyle/>
          <a:p>
            <a:pPr algn="ctr">
              <a:lnSpc>
                <a:spcPts val="7280"/>
              </a:lnSpc>
              <a:spcBef>
                <a:spcPct val="0"/>
              </a:spcBef>
            </a:pPr>
            <a:r>
              <a:rPr lang="en-US" sz="5200" dirty="0">
                <a:solidFill>
                  <a:srgbClr val="000000"/>
                </a:solidFill>
                <a:latin typeface="Cooper BT Heavy"/>
                <a:ea typeface="Cooper BT Heavy"/>
                <a:cs typeface="Cooper BT Heavy"/>
                <a:sym typeface="Cooper BT Heavy"/>
              </a:rPr>
              <a:t>What’s a </a:t>
            </a:r>
            <a:r>
              <a:rPr lang="en-US" sz="5200" dirty="0" err="1">
                <a:solidFill>
                  <a:srgbClr val="000000"/>
                </a:solidFill>
                <a:latin typeface="Cooper BT Heavy"/>
                <a:ea typeface="Cooper BT Heavy"/>
                <a:cs typeface="Cooper BT Heavy"/>
                <a:sym typeface="Cooper BT Heavy"/>
              </a:rPr>
              <a:t>QuizBot</a:t>
            </a:r>
            <a:r>
              <a:rPr lang="en-US" sz="5200" dirty="0">
                <a:solidFill>
                  <a:srgbClr val="000000"/>
                </a:solidFill>
                <a:latin typeface="Cooper BT Heavy"/>
                <a:ea typeface="Cooper BT Heavy"/>
                <a:cs typeface="Cooper BT Heavy"/>
                <a:sym typeface="Cooper BT Heavy"/>
              </a:rPr>
              <a:t>?</a:t>
            </a:r>
          </a:p>
        </p:txBody>
      </p:sp>
      <p:sp>
        <p:nvSpPr>
          <p:cNvPr id="26" name="Freeform 24">
            <a:extLst>
              <a:ext uri="{FF2B5EF4-FFF2-40B4-BE49-F238E27FC236}">
                <a16:creationId xmlns:a16="http://schemas.microsoft.com/office/drawing/2014/main" id="{6B7B39F6-8692-6657-C0D3-84E4695BC3AA}"/>
              </a:ext>
            </a:extLst>
          </p:cNvPr>
          <p:cNvSpPr/>
          <p:nvPr/>
        </p:nvSpPr>
        <p:spPr>
          <a:xfrm>
            <a:off x="5791200" y="3700056"/>
            <a:ext cx="6477000" cy="6548844"/>
          </a:xfrm>
          <a:custGeom>
            <a:avLst/>
            <a:gdLst/>
            <a:ahLst/>
            <a:cxnLst/>
            <a:rect l="l" t="t" r="r" b="b"/>
            <a:pathLst>
              <a:path w="7273793" h="7273793">
                <a:moveTo>
                  <a:pt x="0" y="0"/>
                </a:moveTo>
                <a:lnTo>
                  <a:pt x="7273793" y="0"/>
                </a:lnTo>
                <a:lnTo>
                  <a:pt x="7273793" y="7273793"/>
                </a:lnTo>
                <a:lnTo>
                  <a:pt x="0" y="7273793"/>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09274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1394795" y="114300"/>
            <a:ext cx="15498411"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BUILD A QUIZBOT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p:cNvGrpSpPr/>
          <p:nvPr/>
        </p:nvGrpSpPr>
        <p:grpSpPr>
          <a:xfrm>
            <a:off x="116046" y="120332"/>
            <a:ext cx="1181163" cy="1181163"/>
            <a:chOff x="0" y="0"/>
            <a:chExt cx="1574884" cy="1574884"/>
          </a:xfrm>
        </p:grpSpPr>
        <p:grpSp>
          <p:nvGrpSpPr>
            <p:cNvPr id="20" name="Group 20"/>
            <p:cNvGrpSpPr/>
            <p:nvPr/>
          </p:nvGrpSpPr>
          <p:grpSpPr>
            <a:xfrm>
              <a:off x="0" y="0"/>
              <a:ext cx="1574884" cy="157488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p:cNvSpPr txBox="1"/>
            <p:nvPr/>
          </p:nvSpPr>
          <p:spPr>
            <a:xfrm>
              <a:off x="343729" y="-82011"/>
              <a:ext cx="788241" cy="1656895"/>
            </a:xfrm>
            <a:prstGeom prst="rect">
              <a:avLst/>
            </a:prstGeom>
          </p:spPr>
          <p:txBody>
            <a:bodyPr lIns="0" tIns="0" rIns="0" bIns="0" rtlCol="0" anchor="t">
              <a:spAutoFit/>
            </a:bodyPr>
            <a:lstStyle/>
            <a:p>
              <a:pPr algn="ctr">
                <a:lnSpc>
                  <a:spcPts val="9582"/>
                </a:lnSpc>
                <a:spcBef>
                  <a:spcPct val="0"/>
                </a:spcBef>
              </a:pPr>
              <a:r>
                <a:rPr lang="en-US" sz="6844" b="1">
                  <a:solidFill>
                    <a:srgbClr val="FFFFFF"/>
                  </a:solidFill>
                  <a:latin typeface="ITC Benguiat Bold"/>
                  <a:ea typeface="ITC Benguiat Bold"/>
                  <a:cs typeface="ITC Benguiat Bold"/>
                  <a:sym typeface="ITC Benguiat Bold"/>
                </a:rPr>
                <a:t>A</a:t>
              </a:r>
            </a:p>
          </p:txBody>
        </p:sp>
      </p:grpSp>
      <p:sp>
        <p:nvSpPr>
          <p:cNvPr id="25" name="TextBox 25"/>
          <p:cNvSpPr txBox="1"/>
          <p:nvPr/>
        </p:nvSpPr>
        <p:spPr>
          <a:xfrm>
            <a:off x="1297209" y="3211540"/>
            <a:ext cx="7446245" cy="894165"/>
          </a:xfrm>
          <a:prstGeom prst="rect">
            <a:avLst/>
          </a:prstGeom>
        </p:spPr>
        <p:txBody>
          <a:bodyPr lIns="0" tIns="0" rIns="0" bIns="0" rtlCol="0" anchor="t">
            <a:spAutoFit/>
          </a:bodyPr>
          <a:lstStyle/>
          <a:p>
            <a:pPr algn="ctr">
              <a:lnSpc>
                <a:spcPts val="7280"/>
              </a:lnSpc>
              <a:spcBef>
                <a:spcPct val="0"/>
              </a:spcBef>
            </a:pPr>
            <a:r>
              <a:rPr lang="en-US" sz="5200">
                <a:solidFill>
                  <a:srgbClr val="000000"/>
                </a:solidFill>
                <a:latin typeface="Cooper BT Heavy"/>
                <a:ea typeface="Cooper BT Heavy"/>
                <a:cs typeface="Cooper BT Heavy"/>
                <a:sym typeface="Cooper BT Heavy"/>
              </a:rPr>
              <a:t>What’s a QuizBot?</a:t>
            </a:r>
          </a:p>
        </p:txBody>
      </p:sp>
      <p:sp>
        <p:nvSpPr>
          <p:cNvPr id="26" name="TextBox 26"/>
          <p:cNvSpPr txBox="1"/>
          <p:nvPr/>
        </p:nvSpPr>
        <p:spPr>
          <a:xfrm>
            <a:off x="1297209" y="4334305"/>
            <a:ext cx="7446245" cy="1731613"/>
          </a:xfrm>
          <a:prstGeom prst="rect">
            <a:avLst/>
          </a:prstGeom>
        </p:spPr>
        <p:txBody>
          <a:bodyPr lIns="0" tIns="0" rIns="0" bIns="0" rtlCol="0" anchor="t">
            <a:spAutoFit/>
          </a:bodyPr>
          <a:lstStyle/>
          <a:p>
            <a:pPr algn="ctr">
              <a:lnSpc>
                <a:spcPts val="4428"/>
              </a:lnSpc>
            </a:pPr>
            <a:r>
              <a:rPr lang="en-US" sz="4100" dirty="0">
                <a:solidFill>
                  <a:srgbClr val="000000"/>
                </a:solidFill>
                <a:latin typeface="Cooper BT Medium"/>
                <a:ea typeface="Cooper BT Medium"/>
                <a:cs typeface="Cooper BT Medium"/>
                <a:sym typeface="Cooper BT Medium"/>
              </a:rPr>
              <a:t>A custom AI-powered practice tool that you provide the parameters for.</a:t>
            </a:r>
          </a:p>
        </p:txBody>
      </p:sp>
      <p:sp>
        <p:nvSpPr>
          <p:cNvPr id="27" name="TextBox 27"/>
          <p:cNvSpPr txBox="1"/>
          <p:nvPr/>
        </p:nvSpPr>
        <p:spPr>
          <a:xfrm>
            <a:off x="2790453" y="6351668"/>
            <a:ext cx="7176270" cy="3452343"/>
          </a:xfrm>
          <a:prstGeom prst="rect">
            <a:avLst/>
          </a:prstGeom>
        </p:spPr>
        <p:txBody>
          <a:bodyPr lIns="0" tIns="0" rIns="0" bIns="0" rtlCol="0" anchor="t">
            <a:spAutoFit/>
          </a:bodyPr>
          <a:lstStyle/>
          <a:p>
            <a:pPr marL="853162" lvl="1" indent="-426581" algn="l">
              <a:lnSpc>
                <a:spcPts val="5532"/>
              </a:lnSpc>
              <a:buFont typeface="Arial"/>
              <a:buChar char="•"/>
            </a:pPr>
            <a:r>
              <a:rPr lang="en-US" sz="3951" dirty="0">
                <a:solidFill>
                  <a:srgbClr val="AA1313"/>
                </a:solidFill>
                <a:latin typeface="Cooper BT Medium"/>
                <a:ea typeface="Cooper BT Medium"/>
                <a:cs typeface="Cooper BT Medium"/>
                <a:sym typeface="Cooper BT Medium"/>
              </a:rPr>
              <a:t>Practice</a:t>
            </a:r>
          </a:p>
          <a:p>
            <a:pPr marL="853162" lvl="1" indent="-426581" algn="l">
              <a:lnSpc>
                <a:spcPts val="5532"/>
              </a:lnSpc>
              <a:buFont typeface="Arial"/>
              <a:buChar char="•"/>
            </a:pPr>
            <a:r>
              <a:rPr lang="en-US" sz="3951" dirty="0">
                <a:solidFill>
                  <a:srgbClr val="AA1313"/>
                </a:solidFill>
                <a:latin typeface="Cooper BT Medium"/>
                <a:ea typeface="Cooper BT Medium"/>
                <a:cs typeface="Cooper BT Medium"/>
                <a:sym typeface="Cooper BT Medium"/>
              </a:rPr>
              <a:t>Feedback</a:t>
            </a:r>
          </a:p>
          <a:p>
            <a:pPr marL="853162" lvl="1" indent="-426581" algn="l">
              <a:lnSpc>
                <a:spcPts val="5532"/>
              </a:lnSpc>
              <a:buFont typeface="Arial"/>
              <a:buChar char="•"/>
            </a:pPr>
            <a:r>
              <a:rPr lang="en-US" sz="3951" dirty="0">
                <a:solidFill>
                  <a:srgbClr val="AA1313"/>
                </a:solidFill>
                <a:latin typeface="Cooper BT Medium"/>
                <a:ea typeface="Cooper BT Medium"/>
                <a:cs typeface="Cooper BT Medium"/>
                <a:sym typeface="Cooper BT Medium"/>
              </a:rPr>
              <a:t>Learn </a:t>
            </a:r>
          </a:p>
          <a:p>
            <a:pPr marL="853162" lvl="1" indent="-426581" algn="l">
              <a:lnSpc>
                <a:spcPts val="5532"/>
              </a:lnSpc>
              <a:buFont typeface="Arial"/>
              <a:buChar char="•"/>
            </a:pPr>
            <a:r>
              <a:rPr lang="en-US" sz="3951" dirty="0">
                <a:solidFill>
                  <a:srgbClr val="AA1313"/>
                </a:solidFill>
                <a:latin typeface="Cooper BT Medium"/>
                <a:ea typeface="Cooper BT Medium"/>
                <a:cs typeface="Cooper BT Medium"/>
                <a:sym typeface="Cooper BT Medium"/>
              </a:rPr>
              <a:t>Grow Confidence</a:t>
            </a:r>
          </a:p>
          <a:p>
            <a:pPr marL="853162" lvl="1" indent="-426581" algn="l">
              <a:lnSpc>
                <a:spcPts val="5532"/>
              </a:lnSpc>
              <a:buFont typeface="Arial"/>
              <a:buChar char="•"/>
            </a:pPr>
            <a:r>
              <a:rPr lang="en-US" sz="3951" dirty="0">
                <a:solidFill>
                  <a:srgbClr val="AA1313"/>
                </a:solidFill>
                <a:latin typeface="Cooper BT Medium"/>
                <a:ea typeface="Cooper BT Medium"/>
                <a:cs typeface="Cooper BT Medium"/>
                <a:sym typeface="Cooper BT Medium"/>
              </a:rPr>
              <a:t>Repeat</a:t>
            </a:r>
          </a:p>
        </p:txBody>
      </p:sp>
      <p:sp>
        <p:nvSpPr>
          <p:cNvPr id="29" name="Freeform 24">
            <a:extLst>
              <a:ext uri="{FF2B5EF4-FFF2-40B4-BE49-F238E27FC236}">
                <a16:creationId xmlns:a16="http://schemas.microsoft.com/office/drawing/2014/main" id="{787395C4-F4C1-4F5D-63B3-302FF87FE032}"/>
              </a:ext>
            </a:extLst>
          </p:cNvPr>
          <p:cNvSpPr/>
          <p:nvPr/>
        </p:nvSpPr>
        <p:spPr>
          <a:xfrm>
            <a:off x="8686800" y="3700056"/>
            <a:ext cx="6477000" cy="6548844"/>
          </a:xfrm>
          <a:custGeom>
            <a:avLst/>
            <a:gdLst/>
            <a:ahLst/>
            <a:cxnLst/>
            <a:rect l="l" t="t" r="r" b="b"/>
            <a:pathLst>
              <a:path w="7273793" h="7273793">
                <a:moveTo>
                  <a:pt x="0" y="0"/>
                </a:moveTo>
                <a:lnTo>
                  <a:pt x="7273793" y="0"/>
                </a:lnTo>
                <a:lnTo>
                  <a:pt x="7273793" y="7273793"/>
                </a:lnTo>
                <a:lnTo>
                  <a:pt x="0" y="7273793"/>
                </a:lnTo>
                <a:lnTo>
                  <a:pt x="0" y="0"/>
                </a:lnTo>
                <a:close/>
              </a:path>
            </a:pathLst>
          </a:custGeom>
          <a:blipFill>
            <a:blip r:embed="rId3"/>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323232" y="114300"/>
            <a:ext cx="17641536" cy="2491067"/>
          </a:xfrm>
          <a:prstGeom prst="rect">
            <a:avLst/>
          </a:prstGeom>
        </p:spPr>
        <p:txBody>
          <a:bodyPr lIns="0" tIns="0" rIns="0" bIns="0" rtlCol="0" anchor="t">
            <a:spAutoFit/>
          </a:bodyPr>
          <a:lstStyle/>
          <a:p>
            <a:pPr>
              <a:lnSpc>
                <a:spcPts val="20262"/>
              </a:lnSpc>
              <a:spcBef>
                <a:spcPct val="0"/>
              </a:spcBef>
            </a:pPr>
            <a:r>
              <a:rPr lang="en-US" sz="13500" b="1" spc="-738" dirty="0">
                <a:solidFill>
                  <a:srgbClr val="AA1313"/>
                </a:solidFill>
                <a:latin typeface="ITC Benguiat Bold"/>
                <a:ea typeface="ITC Benguiat Bold"/>
                <a:cs typeface="ITC Benguiat Bold"/>
                <a:sym typeface="ITC Benguiat Bold"/>
              </a:rPr>
              <a:t>WATCH IT IN ACTION</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9" name="TextBox 22">
            <a:extLst>
              <a:ext uri="{FF2B5EF4-FFF2-40B4-BE49-F238E27FC236}">
                <a16:creationId xmlns:a16="http://schemas.microsoft.com/office/drawing/2014/main" id="{28BAB865-83FF-7A57-921B-4EDB31E53CB4}"/>
              </a:ext>
            </a:extLst>
          </p:cNvPr>
          <p:cNvSpPr txBox="1"/>
          <p:nvPr/>
        </p:nvSpPr>
        <p:spPr>
          <a:xfrm>
            <a:off x="-505218" y="2986837"/>
            <a:ext cx="17398423" cy="461374"/>
          </a:xfrm>
          <a:prstGeom prst="rect">
            <a:avLst/>
          </a:prstGeom>
        </p:spPr>
        <p:txBody>
          <a:bodyPr lIns="0" tIns="0" rIns="0" bIns="0" rtlCol="0" anchor="t">
            <a:spAutoFit/>
          </a:bodyPr>
          <a:lstStyle/>
          <a:p>
            <a:pPr algn="ctr">
              <a:lnSpc>
                <a:spcPts val="3672"/>
              </a:lnSpc>
            </a:pPr>
            <a:r>
              <a:rPr lang="en-US" sz="3400" dirty="0">
                <a:solidFill>
                  <a:srgbClr val="004E7A"/>
                </a:solidFill>
                <a:latin typeface="Cooper BT Medium"/>
                <a:ea typeface="Cooper BT Medium"/>
                <a:cs typeface="Cooper BT Medium"/>
                <a:sym typeface="Cooper BT Medium"/>
              </a:rPr>
              <a:t>Prompt </a:t>
            </a:r>
            <a:r>
              <a:rPr lang="en-US" sz="3400" dirty="0">
                <a:solidFill>
                  <a:srgbClr val="CC4E00"/>
                </a:solidFill>
                <a:latin typeface="Cooper BT Medium"/>
                <a:ea typeface="Cooper BT Medium"/>
                <a:cs typeface="Cooper BT Medium"/>
                <a:sym typeface="Cooper BT Medium"/>
              </a:rPr>
              <a:t>→</a:t>
            </a:r>
            <a:r>
              <a:rPr lang="en-US" sz="3400" dirty="0">
                <a:solidFill>
                  <a:srgbClr val="CCC14F"/>
                </a:solidFill>
                <a:latin typeface="Cooper BT Medium"/>
                <a:ea typeface="Cooper BT Medium"/>
                <a:cs typeface="Cooper BT Medium"/>
                <a:sym typeface="Cooper BT Medium"/>
              </a:rPr>
              <a:t> </a:t>
            </a:r>
            <a:r>
              <a:rPr lang="en-US" sz="3400" dirty="0">
                <a:solidFill>
                  <a:srgbClr val="004E7A"/>
                </a:solidFill>
                <a:latin typeface="Cooper BT Medium"/>
                <a:ea typeface="Cooper BT Medium"/>
                <a:cs typeface="Cooper BT Medium"/>
                <a:sym typeface="Cooper BT Medium"/>
              </a:rPr>
              <a:t>Questions </a:t>
            </a:r>
            <a:r>
              <a:rPr lang="en-US" sz="3400" dirty="0">
                <a:solidFill>
                  <a:srgbClr val="CC4E00"/>
                </a:solidFill>
                <a:latin typeface="Cooper BT Medium"/>
                <a:ea typeface="Cooper BT Medium"/>
                <a:cs typeface="Cooper BT Medium"/>
                <a:sym typeface="Cooper BT Medium"/>
              </a:rPr>
              <a:t>→</a:t>
            </a:r>
            <a:r>
              <a:rPr lang="en-US" sz="3400" dirty="0">
                <a:solidFill>
                  <a:srgbClr val="004E7A"/>
                </a:solidFill>
                <a:latin typeface="Cooper BT Medium"/>
                <a:ea typeface="Cooper BT Medium"/>
                <a:cs typeface="Cooper BT Medium"/>
                <a:sym typeface="Cooper BT Medium"/>
              </a:rPr>
              <a:t> Evaluates Response </a:t>
            </a:r>
            <a:r>
              <a:rPr lang="en-US" sz="3400" dirty="0">
                <a:solidFill>
                  <a:srgbClr val="CC4E00"/>
                </a:solidFill>
                <a:latin typeface="Cooper BT Medium"/>
                <a:ea typeface="Cooper BT Medium"/>
                <a:cs typeface="Cooper BT Medium"/>
                <a:sym typeface="Cooper BT Medium"/>
              </a:rPr>
              <a:t>→</a:t>
            </a:r>
            <a:r>
              <a:rPr lang="en-US" sz="3400" dirty="0">
                <a:solidFill>
                  <a:srgbClr val="004E7A"/>
                </a:solidFill>
                <a:latin typeface="Cooper BT Medium"/>
                <a:ea typeface="Cooper BT Medium"/>
                <a:cs typeface="Cooper BT Medium"/>
                <a:sym typeface="Cooper BT Medium"/>
              </a:rPr>
              <a:t> Feedback </a:t>
            </a:r>
            <a:r>
              <a:rPr lang="en-US" sz="3400" dirty="0">
                <a:solidFill>
                  <a:srgbClr val="CC4E00"/>
                </a:solidFill>
                <a:latin typeface="Cooper BT Medium"/>
                <a:ea typeface="Cooper BT Medium"/>
                <a:cs typeface="Cooper BT Medium"/>
                <a:sym typeface="Cooper BT Medium"/>
              </a:rPr>
              <a:t>→ </a:t>
            </a:r>
            <a:r>
              <a:rPr lang="en-US" sz="3400" dirty="0">
                <a:solidFill>
                  <a:srgbClr val="004E7A"/>
                </a:solidFill>
                <a:latin typeface="Cooper BT Medium"/>
                <a:ea typeface="Cooper BT Medium"/>
                <a:cs typeface="Cooper BT Medium"/>
                <a:sym typeface="Cooper BT Medium"/>
              </a:rPr>
              <a:t>Keep Going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26" name="Quiz Me">
            <a:hlinkClick r:id="" action="ppaction://media"/>
            <a:extLst>
              <a:ext uri="{FF2B5EF4-FFF2-40B4-BE49-F238E27FC236}">
                <a16:creationId xmlns:a16="http://schemas.microsoft.com/office/drawing/2014/main" id="{E1EBE85E-2A8B-240D-97BD-C20B5092A77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6400" y="1181099"/>
            <a:ext cx="14706600" cy="91074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45"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6"/>
                                        </p:tgtEl>
                                      </p:cBhvr>
                                    </p:cmd>
                                  </p:childTnLst>
                                </p:cTn>
                              </p:par>
                            </p:childTnLst>
                          </p:cTn>
                        </p:par>
                      </p:childTnLst>
                    </p:cTn>
                  </p:par>
                </p:childTnLst>
              </p:cTn>
              <p:nextCondLst>
                <p:cond evt="onClick" delay="0">
                  <p:tgtEl>
                    <p:spTgt spid="26"/>
                  </p:tgtEl>
                </p:cond>
              </p:nextCondLst>
            </p:seq>
            <p:video>
              <p:cMediaNode vol="80000">
                <p:cTn id="12" fill="hold" display="0">
                  <p:stCondLst>
                    <p:cond delay="indefinite"/>
                  </p:stCondLst>
                </p:cTn>
                <p:tgtEl>
                  <p:spTgt spid="2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DO THEY USE IT?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p:cNvGrpSpPr/>
          <p:nvPr/>
        </p:nvGrpSpPr>
        <p:grpSpPr>
          <a:xfrm>
            <a:off x="4252896" y="3070904"/>
            <a:ext cx="8874277" cy="6966307"/>
            <a:chOff x="0" y="0"/>
            <a:chExt cx="11832369" cy="9288410"/>
          </a:xfrm>
        </p:grpSpPr>
        <p:sp>
          <p:nvSpPr>
            <p:cNvPr id="20" name="Freeform 20"/>
            <p:cNvSpPr/>
            <p:nvPr/>
          </p:nvSpPr>
          <p:spPr>
            <a:xfrm>
              <a:off x="0" y="0"/>
              <a:ext cx="11832369" cy="9288410"/>
            </a:xfrm>
            <a:custGeom>
              <a:avLst/>
              <a:gdLst/>
              <a:ahLst/>
              <a:cxnLst/>
              <a:rect l="l" t="t" r="r" b="b"/>
              <a:pathLst>
                <a:path w="11832369" h="9288410">
                  <a:moveTo>
                    <a:pt x="0" y="0"/>
                  </a:moveTo>
                  <a:lnTo>
                    <a:pt x="11832369" y="0"/>
                  </a:lnTo>
                  <a:lnTo>
                    <a:pt x="11832369" y="9288410"/>
                  </a:lnTo>
                  <a:lnTo>
                    <a:pt x="0" y="9288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1" name="Freeform 21"/>
            <p:cNvSpPr/>
            <p:nvPr/>
          </p:nvSpPr>
          <p:spPr>
            <a:xfrm>
              <a:off x="295700" y="3075972"/>
              <a:ext cx="11242716" cy="2507550"/>
            </a:xfrm>
            <a:custGeom>
              <a:avLst/>
              <a:gdLst/>
              <a:ahLst/>
              <a:cxnLst/>
              <a:rect l="l" t="t" r="r" b="b"/>
              <a:pathLst>
                <a:path w="11242716" h="2507550">
                  <a:moveTo>
                    <a:pt x="0" y="0"/>
                  </a:moveTo>
                  <a:lnTo>
                    <a:pt x="11242716" y="0"/>
                  </a:lnTo>
                  <a:lnTo>
                    <a:pt x="11242716" y="2507550"/>
                  </a:lnTo>
                  <a:lnTo>
                    <a:pt x="0" y="2507550"/>
                  </a:lnTo>
                  <a:lnTo>
                    <a:pt x="0" y="0"/>
                  </a:lnTo>
                  <a:close/>
                </a:path>
              </a:pathLst>
            </a:custGeom>
            <a:blipFill>
              <a:blip r:embed="rId4"/>
              <a:stretch>
                <a:fillRect l="-3199" r="-20259" b="-5029"/>
              </a:stretch>
            </a:blipFill>
          </p:spPr>
          <p:txBody>
            <a:bodyPr/>
            <a:lstStyle/>
            <a:p>
              <a:endParaRPr lang="en-US"/>
            </a:p>
          </p:txBody>
        </p:sp>
      </p:grpSp>
      <p:sp>
        <p:nvSpPr>
          <p:cNvPr id="22" name="Freeform 22"/>
          <p:cNvSpPr/>
          <p:nvPr/>
        </p:nvSpPr>
        <p:spPr>
          <a:xfrm>
            <a:off x="13051342" y="4209503"/>
            <a:ext cx="5048797" cy="5048797"/>
          </a:xfrm>
          <a:custGeom>
            <a:avLst/>
            <a:gdLst/>
            <a:ahLst/>
            <a:cxnLst/>
            <a:rect l="l" t="t" r="r" b="b"/>
            <a:pathLst>
              <a:path w="5048797" h="5048797">
                <a:moveTo>
                  <a:pt x="0" y="0"/>
                </a:moveTo>
                <a:lnTo>
                  <a:pt x="5048797" y="0"/>
                </a:lnTo>
                <a:lnTo>
                  <a:pt x="5048797" y="5048797"/>
                </a:lnTo>
                <a:lnTo>
                  <a:pt x="0" y="5048797"/>
                </a:lnTo>
                <a:lnTo>
                  <a:pt x="0" y="0"/>
                </a:lnTo>
                <a:close/>
              </a:path>
            </a:pathLst>
          </a:custGeom>
          <a:blipFill>
            <a:blip r:embed="rId5"/>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DO THEY USE IT?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p:cNvGrpSpPr/>
          <p:nvPr/>
        </p:nvGrpSpPr>
        <p:grpSpPr>
          <a:xfrm>
            <a:off x="4252896" y="3070904"/>
            <a:ext cx="8874277" cy="6966307"/>
            <a:chOff x="0" y="0"/>
            <a:chExt cx="11832369" cy="9288410"/>
          </a:xfrm>
        </p:grpSpPr>
        <p:sp>
          <p:nvSpPr>
            <p:cNvPr id="20" name="Freeform 20"/>
            <p:cNvSpPr/>
            <p:nvPr/>
          </p:nvSpPr>
          <p:spPr>
            <a:xfrm>
              <a:off x="0" y="0"/>
              <a:ext cx="11832369" cy="9288410"/>
            </a:xfrm>
            <a:custGeom>
              <a:avLst/>
              <a:gdLst/>
              <a:ahLst/>
              <a:cxnLst/>
              <a:rect l="l" t="t" r="r" b="b"/>
              <a:pathLst>
                <a:path w="11832369" h="9288410">
                  <a:moveTo>
                    <a:pt x="0" y="0"/>
                  </a:moveTo>
                  <a:lnTo>
                    <a:pt x="11832369" y="0"/>
                  </a:lnTo>
                  <a:lnTo>
                    <a:pt x="11832369" y="9288410"/>
                  </a:lnTo>
                  <a:lnTo>
                    <a:pt x="0" y="9288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1" name="Freeform 21"/>
            <p:cNvSpPr/>
            <p:nvPr/>
          </p:nvSpPr>
          <p:spPr>
            <a:xfrm>
              <a:off x="295700" y="3075972"/>
              <a:ext cx="11242716" cy="2507550"/>
            </a:xfrm>
            <a:custGeom>
              <a:avLst/>
              <a:gdLst/>
              <a:ahLst/>
              <a:cxnLst/>
              <a:rect l="l" t="t" r="r" b="b"/>
              <a:pathLst>
                <a:path w="11242716" h="2507550">
                  <a:moveTo>
                    <a:pt x="0" y="0"/>
                  </a:moveTo>
                  <a:lnTo>
                    <a:pt x="11242716" y="0"/>
                  </a:lnTo>
                  <a:lnTo>
                    <a:pt x="11242716" y="2507550"/>
                  </a:lnTo>
                  <a:lnTo>
                    <a:pt x="0" y="2507550"/>
                  </a:lnTo>
                  <a:lnTo>
                    <a:pt x="0" y="0"/>
                  </a:lnTo>
                  <a:close/>
                </a:path>
              </a:pathLst>
            </a:custGeom>
            <a:blipFill>
              <a:blip r:embed="rId4"/>
              <a:stretch>
                <a:fillRect l="-3199" r="-20259" b="-5029"/>
              </a:stretch>
            </a:blipFill>
          </p:spPr>
          <p:txBody>
            <a:bodyPr/>
            <a:lstStyle/>
            <a:p>
              <a:endParaRPr lang="en-US"/>
            </a:p>
          </p:txBody>
        </p:sp>
      </p:grpSp>
      <p:sp>
        <p:nvSpPr>
          <p:cNvPr id="22" name="Freeform 22"/>
          <p:cNvSpPr/>
          <p:nvPr/>
        </p:nvSpPr>
        <p:spPr>
          <a:xfrm>
            <a:off x="12634317" y="4209503"/>
            <a:ext cx="5653683" cy="5653683"/>
          </a:xfrm>
          <a:custGeom>
            <a:avLst/>
            <a:gdLst/>
            <a:ahLst/>
            <a:cxnLst/>
            <a:rect l="l" t="t" r="r" b="b"/>
            <a:pathLst>
              <a:path w="5653683" h="5653683">
                <a:moveTo>
                  <a:pt x="0" y="0"/>
                </a:moveTo>
                <a:lnTo>
                  <a:pt x="5653683" y="0"/>
                </a:lnTo>
                <a:lnTo>
                  <a:pt x="5653683" y="5653684"/>
                </a:lnTo>
                <a:lnTo>
                  <a:pt x="0" y="5653684"/>
                </a:lnTo>
                <a:lnTo>
                  <a:pt x="0" y="0"/>
                </a:lnTo>
                <a:close/>
              </a:path>
            </a:pathLst>
          </a:custGeom>
          <a:blipFill>
            <a:blip r:embed="rId5"/>
            <a:stretch>
              <a:fillRect/>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 TO BUILD IT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p:cNvGrpSpPr/>
          <p:nvPr/>
        </p:nvGrpSpPr>
        <p:grpSpPr>
          <a:xfrm>
            <a:off x="566345" y="3517485"/>
            <a:ext cx="1111886" cy="1111886"/>
            <a:chOff x="0" y="0"/>
            <a:chExt cx="1482514" cy="1482514"/>
          </a:xfrm>
        </p:grpSpPr>
        <p:grpSp>
          <p:nvGrpSpPr>
            <p:cNvPr id="20" name="Group 20"/>
            <p:cNvGrpSpPr/>
            <p:nvPr/>
          </p:nvGrpSpPr>
          <p:grpSpPr>
            <a:xfrm>
              <a:off x="0" y="0"/>
              <a:ext cx="1482514" cy="148251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1</a:t>
              </a:r>
            </a:p>
          </p:txBody>
        </p:sp>
      </p:grpSp>
      <p:sp>
        <p:nvSpPr>
          <p:cNvPr id="25" name="TextBox 25"/>
          <p:cNvSpPr txBox="1"/>
          <p:nvPr/>
        </p:nvSpPr>
        <p:spPr>
          <a:xfrm>
            <a:off x="2034295" y="4553171"/>
            <a:ext cx="5418122" cy="1975195"/>
          </a:xfrm>
          <a:prstGeom prst="rect">
            <a:avLst/>
          </a:prstGeom>
        </p:spPr>
        <p:txBody>
          <a:bodyPr lIns="0" tIns="0" rIns="0" bIns="0" rtlCol="0" anchor="t">
            <a:spAutoFit/>
          </a:bodyPr>
          <a:lstStyle/>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Textbook chapters</a:t>
            </a:r>
          </a:p>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Notes</a:t>
            </a:r>
          </a:p>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Study guide</a:t>
            </a:r>
          </a:p>
        </p:txBody>
      </p:sp>
      <p:sp>
        <p:nvSpPr>
          <p:cNvPr id="26" name="TextBox 26"/>
          <p:cNvSpPr txBox="1"/>
          <p:nvPr/>
        </p:nvSpPr>
        <p:spPr>
          <a:xfrm>
            <a:off x="7966767" y="4553171"/>
            <a:ext cx="6510712" cy="1975195"/>
          </a:xfrm>
          <a:prstGeom prst="rect">
            <a:avLst/>
          </a:prstGeom>
        </p:spPr>
        <p:txBody>
          <a:bodyPr lIns="0" tIns="0" rIns="0" bIns="0" rtlCol="0" anchor="t">
            <a:spAutoFit/>
          </a:bodyPr>
          <a:lstStyle/>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PowerPoint slides</a:t>
            </a:r>
          </a:p>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Practice problems</a:t>
            </a:r>
          </a:p>
          <a:p>
            <a:pPr marL="798820" lvl="1" indent="-399410" algn="l">
              <a:lnSpc>
                <a:spcPts val="5179"/>
              </a:lnSpc>
              <a:buFont typeface="Arial"/>
              <a:buChar char="•"/>
            </a:pPr>
            <a:r>
              <a:rPr lang="en-US" sz="3699" dirty="0">
                <a:solidFill>
                  <a:srgbClr val="000000"/>
                </a:solidFill>
                <a:latin typeface="Cooper BT Medium"/>
                <a:ea typeface="Cooper BT Medium"/>
                <a:cs typeface="Cooper BT Medium"/>
                <a:sym typeface="Cooper BT Medium"/>
              </a:rPr>
              <a:t>Assignment instructions</a:t>
            </a:r>
          </a:p>
        </p:txBody>
      </p:sp>
      <p:grpSp>
        <p:nvGrpSpPr>
          <p:cNvPr id="27" name="Group 27"/>
          <p:cNvGrpSpPr/>
          <p:nvPr/>
        </p:nvGrpSpPr>
        <p:grpSpPr>
          <a:xfrm>
            <a:off x="566345" y="7376091"/>
            <a:ext cx="1111886" cy="1111886"/>
            <a:chOff x="0" y="0"/>
            <a:chExt cx="1482514" cy="1482514"/>
          </a:xfrm>
        </p:grpSpPr>
        <p:grpSp>
          <p:nvGrpSpPr>
            <p:cNvPr id="28" name="Group 28"/>
            <p:cNvGrpSpPr/>
            <p:nvPr/>
          </p:nvGrpSpPr>
          <p:grpSpPr>
            <a:xfrm>
              <a:off x="0" y="0"/>
              <a:ext cx="1482514" cy="1482514"/>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30" name="TextBox 30"/>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31" name="TextBox 31"/>
            <p:cNvSpPr txBox="1"/>
            <p:nvPr/>
          </p:nvSpPr>
          <p:spPr>
            <a:xfrm>
              <a:off x="323569" y="-73793"/>
              <a:ext cx="742010" cy="1556308"/>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2</a:t>
              </a:r>
            </a:p>
          </p:txBody>
        </p:sp>
      </p:grpSp>
      <p:sp>
        <p:nvSpPr>
          <p:cNvPr id="32" name="TextBox 32"/>
          <p:cNvSpPr txBox="1"/>
          <p:nvPr/>
        </p:nvSpPr>
        <p:spPr>
          <a:xfrm>
            <a:off x="2034295" y="7052241"/>
            <a:ext cx="16253705" cy="1572264"/>
          </a:xfrm>
          <a:prstGeom prst="rect">
            <a:avLst/>
          </a:prstGeom>
        </p:spPr>
        <p:txBody>
          <a:bodyPr lIns="0" tIns="0" rIns="0" bIns="0" rtlCol="0" anchor="t">
            <a:spAutoFit/>
          </a:bodyPr>
          <a:lstStyle/>
          <a:p>
            <a:pPr algn="l">
              <a:lnSpc>
                <a:spcPts val="11513"/>
              </a:lnSpc>
              <a:spcBef>
                <a:spcPct val="0"/>
              </a:spcBef>
            </a:pPr>
            <a:r>
              <a:rPr lang="en-US" sz="8223" b="1" spc="-419" dirty="0">
                <a:solidFill>
                  <a:srgbClr val="AA1313"/>
                </a:solidFill>
                <a:latin typeface="ITC Benguiat Bold"/>
                <a:ea typeface="ITC Benguiat Bold"/>
                <a:cs typeface="ITC Benguiat Bold"/>
                <a:sym typeface="ITC Benguiat Bold"/>
              </a:rPr>
              <a:t>Use PREP model for prompting</a:t>
            </a:r>
          </a:p>
        </p:txBody>
      </p:sp>
      <p:sp>
        <p:nvSpPr>
          <p:cNvPr id="33" name="TextBox 24"/>
          <p:cNvSpPr txBox="1"/>
          <p:nvPr/>
        </p:nvSpPr>
        <p:spPr>
          <a:xfrm>
            <a:off x="2034295" y="3193635"/>
            <a:ext cx="15468948" cy="1572264"/>
          </a:xfrm>
          <a:prstGeom prst="rect">
            <a:avLst/>
          </a:prstGeom>
        </p:spPr>
        <p:txBody>
          <a:bodyPr lIns="0" tIns="0" rIns="0" bIns="0" rtlCol="0" anchor="t">
            <a:spAutoFit/>
          </a:bodyPr>
          <a:lstStyle/>
          <a:p>
            <a:pPr algn="l">
              <a:lnSpc>
                <a:spcPts val="11513"/>
              </a:lnSpc>
              <a:spcBef>
                <a:spcPct val="0"/>
              </a:spcBef>
            </a:pPr>
            <a:r>
              <a:rPr lang="en-US" sz="8223" b="1" spc="-419" dirty="0">
                <a:solidFill>
                  <a:srgbClr val="AA1313"/>
                </a:solidFill>
                <a:latin typeface="ITC Benguiat Bold"/>
                <a:ea typeface="ITC Benguiat Bold"/>
                <a:cs typeface="ITC Benguiat Bold"/>
                <a:sym typeface="ITC Benguiat Bold"/>
              </a:rPr>
              <a:t>Gather your source material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PREP MODEL</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9" name="Group 19"/>
          <p:cNvGrpSpPr/>
          <p:nvPr/>
        </p:nvGrpSpPr>
        <p:grpSpPr>
          <a:xfrm>
            <a:off x="566345" y="3517485"/>
            <a:ext cx="1111886" cy="11118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ABB0"/>
            </a:solidFill>
          </p:spPr>
          <p:txBody>
            <a:bodyPr/>
            <a:lstStyle/>
            <a:p>
              <a:endParaRPr lang="en-US"/>
            </a:p>
          </p:txBody>
        </p:sp>
        <p:sp>
          <p:nvSpPr>
            <p:cNvPr id="21" name="TextBox 21"/>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2" name="TextBox 22"/>
          <p:cNvSpPr txBox="1"/>
          <p:nvPr/>
        </p:nvSpPr>
        <p:spPr>
          <a:xfrm>
            <a:off x="838200" y="3457157"/>
            <a:ext cx="556507" cy="1229143"/>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
            </a:r>
          </a:p>
        </p:txBody>
      </p:sp>
      <p:grpSp>
        <p:nvGrpSpPr>
          <p:cNvPr id="23" name="Group 23"/>
          <p:cNvGrpSpPr/>
          <p:nvPr/>
        </p:nvGrpSpPr>
        <p:grpSpPr>
          <a:xfrm>
            <a:off x="566345" y="5400896"/>
            <a:ext cx="1111886" cy="111188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C4E00"/>
            </a:solidFill>
          </p:spPr>
          <p:txBody>
            <a:bodyPr/>
            <a:lstStyle/>
            <a:p>
              <a:endParaRPr lang="en-US"/>
            </a:p>
          </p:txBody>
        </p:sp>
        <p:sp>
          <p:nvSpPr>
            <p:cNvPr id="25" name="TextBox 25"/>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6" name="TextBox 26"/>
          <p:cNvSpPr txBox="1"/>
          <p:nvPr/>
        </p:nvSpPr>
        <p:spPr>
          <a:xfrm>
            <a:off x="838200" y="5362157"/>
            <a:ext cx="556507" cy="1229143"/>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R</a:t>
            </a:r>
          </a:p>
        </p:txBody>
      </p:sp>
      <p:grpSp>
        <p:nvGrpSpPr>
          <p:cNvPr id="27" name="Group 27"/>
          <p:cNvGrpSpPr/>
          <p:nvPr/>
        </p:nvGrpSpPr>
        <p:grpSpPr>
          <a:xfrm>
            <a:off x="531333" y="7150957"/>
            <a:ext cx="1111886" cy="1111886"/>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CC14F"/>
            </a:solidFill>
          </p:spPr>
          <p:txBody>
            <a:bodyPr/>
            <a:lstStyle/>
            <a:p>
              <a:endParaRPr lang="en-US"/>
            </a:p>
          </p:txBody>
        </p:sp>
        <p:sp>
          <p:nvSpPr>
            <p:cNvPr id="29" name="TextBox 29"/>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30" name="TextBox 30"/>
          <p:cNvSpPr txBox="1"/>
          <p:nvPr/>
        </p:nvSpPr>
        <p:spPr>
          <a:xfrm>
            <a:off x="815093" y="7124700"/>
            <a:ext cx="556507" cy="1229143"/>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E</a:t>
            </a:r>
          </a:p>
        </p:txBody>
      </p:sp>
      <p:grpSp>
        <p:nvGrpSpPr>
          <p:cNvPr id="31" name="Group 31"/>
          <p:cNvGrpSpPr/>
          <p:nvPr/>
        </p:nvGrpSpPr>
        <p:grpSpPr>
          <a:xfrm>
            <a:off x="496320" y="8901017"/>
            <a:ext cx="1111886" cy="1111886"/>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28EB2"/>
            </a:solidFill>
          </p:spPr>
          <p:txBody>
            <a:bodyPr/>
            <a:lstStyle/>
            <a:p>
              <a:endParaRPr lang="en-US"/>
            </a:p>
          </p:txBody>
        </p:sp>
        <p:sp>
          <p:nvSpPr>
            <p:cNvPr id="33" name="TextBox 33"/>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34" name="TextBox 34"/>
          <p:cNvSpPr txBox="1"/>
          <p:nvPr/>
        </p:nvSpPr>
        <p:spPr>
          <a:xfrm>
            <a:off x="738997" y="8867357"/>
            <a:ext cx="556507" cy="1229143"/>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MY PROMPT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9" name="TextBox 19"/>
          <p:cNvSpPr txBox="1"/>
          <p:nvPr/>
        </p:nvSpPr>
        <p:spPr>
          <a:xfrm>
            <a:off x="566345" y="3312057"/>
            <a:ext cx="11238065" cy="2117990"/>
          </a:xfrm>
          <a:prstGeom prst="rect">
            <a:avLst/>
          </a:prstGeom>
        </p:spPr>
        <p:txBody>
          <a:bodyPr lIns="0" tIns="0" rIns="0" bIns="0" rtlCol="0" anchor="t">
            <a:spAutoFit/>
          </a:bodyPr>
          <a:lstStyle/>
          <a:p>
            <a:pPr algn="just">
              <a:lnSpc>
                <a:spcPts val="3982"/>
              </a:lnSpc>
            </a:pPr>
            <a:r>
              <a:rPr lang="en-US" sz="3904" b="1" spc="-199" dirty="0">
                <a:solidFill>
                  <a:srgbClr val="AA1313"/>
                </a:solidFill>
                <a:latin typeface="ITC Benguiat Bold"/>
                <a:ea typeface="ITC Benguiat Bold"/>
                <a:cs typeface="ITC Benguiat Bold"/>
                <a:sym typeface="ITC Benguiat Bold"/>
              </a:rPr>
              <a:t>Download my </a:t>
            </a:r>
            <a:r>
              <a:rPr lang="en-US" sz="3904" b="1" spc="-199" dirty="0" err="1">
                <a:solidFill>
                  <a:srgbClr val="AA1313"/>
                </a:solidFill>
                <a:latin typeface="ITC Benguiat Bold"/>
                <a:ea typeface="ITC Benguiat Bold"/>
                <a:cs typeface="ITC Benguiat Bold"/>
                <a:sym typeface="ITC Benguiat Bold"/>
              </a:rPr>
              <a:t>QuizBot</a:t>
            </a:r>
            <a:r>
              <a:rPr lang="en-US" sz="3904" b="1" spc="-199" dirty="0">
                <a:solidFill>
                  <a:srgbClr val="AA1313"/>
                </a:solidFill>
                <a:latin typeface="ITC Benguiat Bold"/>
                <a:ea typeface="ITC Benguiat Bold"/>
                <a:cs typeface="ITC Benguiat Bold"/>
                <a:sym typeface="ITC Benguiat Bold"/>
              </a:rPr>
              <a:t> Prompt at:</a:t>
            </a:r>
          </a:p>
          <a:p>
            <a:pPr algn="just">
              <a:lnSpc>
                <a:spcPts val="3982"/>
              </a:lnSpc>
            </a:pPr>
            <a:endParaRPr lang="en-US" sz="3904" b="1" spc="-199" dirty="0">
              <a:solidFill>
                <a:srgbClr val="AA1313"/>
              </a:solidFill>
              <a:latin typeface="ITC Benguiat Bold"/>
              <a:ea typeface="ITC Benguiat Bold"/>
              <a:cs typeface="ITC Benguiat Bold"/>
              <a:sym typeface="ITC Benguiat Bold"/>
            </a:endParaRPr>
          </a:p>
          <a:p>
            <a:pPr algn="just">
              <a:lnSpc>
                <a:spcPts val="3982"/>
              </a:lnSpc>
            </a:pPr>
            <a:r>
              <a:rPr lang="en-US" sz="3904" spc="-199" dirty="0">
                <a:solidFill>
                  <a:srgbClr val="004E7A"/>
                </a:solidFill>
                <a:latin typeface="ITC Benguiat"/>
                <a:ea typeface="ITC Benguiat"/>
                <a:cs typeface="ITC Benguiat"/>
                <a:sym typeface="ITC Benguiat"/>
              </a:rPr>
              <a:t>ProfessorTeresaThompson.com </a:t>
            </a:r>
          </a:p>
          <a:p>
            <a:pPr algn="just">
              <a:lnSpc>
                <a:spcPts val="3982"/>
              </a:lnSpc>
            </a:pPr>
            <a:r>
              <a:rPr lang="en-US" sz="3904" spc="-199" dirty="0">
                <a:solidFill>
                  <a:srgbClr val="CC4E00"/>
                </a:solidFill>
                <a:latin typeface="ITC Benguiat"/>
                <a:ea typeface="ITC Benguiat"/>
                <a:cs typeface="ITC Benguiat"/>
                <a:sym typeface="ITC Benguiat"/>
              </a:rPr>
              <a:t>→ Resources</a:t>
            </a:r>
          </a:p>
        </p:txBody>
      </p:sp>
      <p:sp>
        <p:nvSpPr>
          <p:cNvPr id="20" name="Freeform 20"/>
          <p:cNvSpPr/>
          <p:nvPr/>
        </p:nvSpPr>
        <p:spPr>
          <a:xfrm>
            <a:off x="8985329" y="3070904"/>
            <a:ext cx="8874277" cy="6966307"/>
          </a:xfrm>
          <a:custGeom>
            <a:avLst/>
            <a:gdLst/>
            <a:ahLst/>
            <a:cxnLst/>
            <a:rect l="l" t="t" r="r" b="b"/>
            <a:pathLst>
              <a:path w="8874277" h="6966307">
                <a:moveTo>
                  <a:pt x="0" y="0"/>
                </a:moveTo>
                <a:lnTo>
                  <a:pt x="8874276" y="0"/>
                </a:lnTo>
                <a:lnTo>
                  <a:pt x="8874276" y="6966307"/>
                </a:lnTo>
                <a:lnTo>
                  <a:pt x="0" y="69663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1" name="Freeform 21"/>
          <p:cNvSpPr/>
          <p:nvPr/>
        </p:nvSpPr>
        <p:spPr>
          <a:xfrm>
            <a:off x="9011392" y="4514846"/>
            <a:ext cx="8822149" cy="5522365"/>
          </a:xfrm>
          <a:custGeom>
            <a:avLst/>
            <a:gdLst/>
            <a:ahLst/>
            <a:cxnLst/>
            <a:rect l="l" t="t" r="r" b="b"/>
            <a:pathLst>
              <a:path w="8822149" h="5522365">
                <a:moveTo>
                  <a:pt x="0" y="0"/>
                </a:moveTo>
                <a:lnTo>
                  <a:pt x="8822149" y="0"/>
                </a:lnTo>
                <a:lnTo>
                  <a:pt x="8822149" y="5522365"/>
                </a:lnTo>
                <a:lnTo>
                  <a:pt x="0" y="5522365"/>
                </a:lnTo>
                <a:lnTo>
                  <a:pt x="0" y="0"/>
                </a:lnTo>
                <a:close/>
              </a:path>
            </a:pathLst>
          </a:custGeom>
          <a:blipFill>
            <a:blip r:embed="rId4"/>
            <a:stretch>
              <a:fillRect/>
            </a:stretch>
          </a:blipFill>
        </p:spPr>
        <p:txBody>
          <a:bodyPr/>
          <a:lstStyle/>
          <a:p>
            <a:endParaRPr lang="en-US"/>
          </a:p>
        </p:txBody>
      </p:sp>
      <p:sp>
        <p:nvSpPr>
          <p:cNvPr id="22" name="TextBox 21">
            <a:extLst>
              <a:ext uri="{FF2B5EF4-FFF2-40B4-BE49-F238E27FC236}">
                <a16:creationId xmlns:a16="http://schemas.microsoft.com/office/drawing/2014/main" id="{440CCF34-D045-2084-341E-54E67A4F1404}"/>
              </a:ext>
            </a:extLst>
          </p:cNvPr>
          <p:cNvSpPr txBox="1"/>
          <p:nvPr/>
        </p:nvSpPr>
        <p:spPr>
          <a:xfrm>
            <a:off x="11118051" y="3922527"/>
            <a:ext cx="9296400" cy="523220"/>
          </a:xfrm>
          <a:prstGeom prst="rect">
            <a:avLst/>
          </a:prstGeom>
          <a:noFill/>
        </p:spPr>
        <p:txBody>
          <a:bodyPr wrap="square" rtlCol="0">
            <a:spAutoFit/>
          </a:bodyPr>
          <a:lstStyle/>
          <a:p>
            <a:r>
              <a:rPr lang="en-US" sz="2800" dirty="0"/>
              <a:t>Professorteresathompson.com</a:t>
            </a:r>
          </a:p>
        </p:txBody>
      </p:sp>
      <p:cxnSp>
        <p:nvCxnSpPr>
          <p:cNvPr id="23" name="Straight Arrow Connector 22">
            <a:extLst>
              <a:ext uri="{FF2B5EF4-FFF2-40B4-BE49-F238E27FC236}">
                <a16:creationId xmlns:a16="http://schemas.microsoft.com/office/drawing/2014/main" id="{94FDDAA6-4653-4D18-DB46-CF6799AE13E1}"/>
              </a:ext>
            </a:extLst>
          </p:cNvPr>
          <p:cNvCxnSpPr/>
          <p:nvPr/>
        </p:nvCxnSpPr>
        <p:spPr>
          <a:xfrm>
            <a:off x="7391400" y="9258300"/>
            <a:ext cx="1315192" cy="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500"/>
                                        <p:tgtEl>
                                          <p:spTgt spid="22">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23825"/>
            <a:ext cx="16066116" cy="2471831"/>
          </a:xfrm>
          <a:prstGeom prst="rect">
            <a:avLst/>
          </a:prstGeom>
        </p:spPr>
        <p:txBody>
          <a:bodyPr lIns="0" tIns="0" rIns="0" bIns="0" rtlCol="0" anchor="t">
            <a:spAutoFit/>
          </a:bodyPr>
          <a:lstStyle/>
          <a:p>
            <a:pPr>
              <a:lnSpc>
                <a:spcPts val="20122"/>
              </a:lnSpc>
              <a:spcBef>
                <a:spcPct val="0"/>
              </a:spcBef>
            </a:pPr>
            <a:r>
              <a:rPr lang="en-US" sz="14000" b="1" spc="-733" dirty="0">
                <a:solidFill>
                  <a:srgbClr val="AA1313"/>
                </a:solidFill>
                <a:latin typeface="ITC Benguiat Bold"/>
                <a:ea typeface="ITC Benguiat Bold"/>
                <a:cs typeface="ITC Benguiat Bold"/>
                <a:sym typeface="ITC Benguiat Bold"/>
              </a:rPr>
              <a:t>CUSTOM CHATBOT</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9" name="Freeform 19"/>
          <p:cNvSpPr/>
          <p:nvPr/>
        </p:nvSpPr>
        <p:spPr>
          <a:xfrm>
            <a:off x="10387284" y="3054371"/>
            <a:ext cx="7018326" cy="7018326"/>
          </a:xfrm>
          <a:custGeom>
            <a:avLst/>
            <a:gdLst/>
            <a:ahLst/>
            <a:cxnLst/>
            <a:rect l="l" t="t" r="r" b="b"/>
            <a:pathLst>
              <a:path w="7018326" h="7018326">
                <a:moveTo>
                  <a:pt x="0" y="0"/>
                </a:moveTo>
                <a:lnTo>
                  <a:pt x="7018326" y="0"/>
                </a:lnTo>
                <a:lnTo>
                  <a:pt x="7018326" y="7018326"/>
                </a:lnTo>
                <a:lnTo>
                  <a:pt x="0" y="7018326"/>
                </a:lnTo>
                <a:lnTo>
                  <a:pt x="0" y="0"/>
                </a:lnTo>
                <a:close/>
              </a:path>
            </a:pathLst>
          </a:custGeom>
          <a:blipFill>
            <a:blip r:embed="rId3"/>
            <a:stretch>
              <a:fillRect/>
            </a:stretch>
          </a:blipFill>
        </p:spPr>
        <p:txBody>
          <a:bodyPr/>
          <a:lstStyle/>
          <a:p>
            <a:endParaRPr lang="en-US"/>
          </a:p>
        </p:txBody>
      </p:sp>
      <p:sp>
        <p:nvSpPr>
          <p:cNvPr id="20" name="TextBox 20"/>
          <p:cNvSpPr txBox="1"/>
          <p:nvPr/>
        </p:nvSpPr>
        <p:spPr>
          <a:xfrm>
            <a:off x="566345" y="3169182"/>
            <a:ext cx="11238065" cy="873373"/>
          </a:xfrm>
          <a:prstGeom prst="rect">
            <a:avLst/>
          </a:prstGeom>
        </p:spPr>
        <p:txBody>
          <a:bodyPr lIns="0" tIns="0" rIns="0" bIns="0" rtlCol="0" anchor="t">
            <a:spAutoFit/>
          </a:bodyPr>
          <a:lstStyle/>
          <a:p>
            <a:pPr algn="just">
              <a:lnSpc>
                <a:spcPts val="5818"/>
              </a:lnSpc>
            </a:pPr>
            <a:r>
              <a:rPr lang="en-US" sz="5704" b="1" spc="-290" dirty="0">
                <a:solidFill>
                  <a:srgbClr val="000000"/>
                </a:solidFill>
                <a:latin typeface="ITC Benguiat Bold"/>
                <a:ea typeface="ITC Benguiat Bold"/>
                <a:cs typeface="ITC Benguiat Bold"/>
                <a:sym typeface="ITC Benguiat Bold"/>
              </a:rPr>
              <a:t>How could you use it?</a:t>
            </a:r>
          </a:p>
        </p:txBody>
      </p:sp>
      <p:sp>
        <p:nvSpPr>
          <p:cNvPr id="22" name="TextBox 21"/>
          <p:cNvSpPr txBox="1"/>
          <p:nvPr/>
        </p:nvSpPr>
        <p:spPr>
          <a:xfrm>
            <a:off x="1967730" y="4137804"/>
            <a:ext cx="10740050" cy="5436263"/>
          </a:xfrm>
          <a:prstGeom prst="rect">
            <a:avLst/>
          </a:prstGeom>
        </p:spPr>
        <p:txBody>
          <a:bodyPr lIns="0" tIns="0" rIns="0" bIns="0" rtlCol="0" anchor="t">
            <a:spAutoFit/>
          </a:bodyPr>
          <a:lstStyle/>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Practice quizzes</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Syllabus assistant</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Interactive tutor</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Project assistant</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Tips from former students</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Endless possibilities!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500"/>
                                        <p:tgtEl>
                                          <p:spTgt spid="2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xEl>
                                              <p:pRg st="1" end="1"/>
                                            </p:txEl>
                                          </p:spTgt>
                                        </p:tgtEl>
                                        <p:attrNameLst>
                                          <p:attrName>style.visibility</p:attrName>
                                        </p:attrNameLst>
                                      </p:cBhvr>
                                      <p:to>
                                        <p:strVal val="visible"/>
                                      </p:to>
                                    </p:set>
                                    <p:animEffect transition="in" filter="fade">
                                      <p:cBhvr>
                                        <p:cTn id="21" dur="500"/>
                                        <p:tgtEl>
                                          <p:spTgt spid="2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fade">
                                      <p:cBhvr>
                                        <p:cTn id="26" dur="500"/>
                                        <p:tgtEl>
                                          <p:spTgt spid="2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xEl>
                                              <p:pRg st="3" end="3"/>
                                            </p:txEl>
                                          </p:spTgt>
                                        </p:tgtEl>
                                        <p:attrNameLst>
                                          <p:attrName>style.visibility</p:attrName>
                                        </p:attrNameLst>
                                      </p:cBhvr>
                                      <p:to>
                                        <p:strVal val="visible"/>
                                      </p:to>
                                    </p:set>
                                    <p:animEffect transition="in" filter="fade">
                                      <p:cBhvr>
                                        <p:cTn id="31" dur="500"/>
                                        <p:tgtEl>
                                          <p:spTgt spid="22">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2">
                                            <p:txEl>
                                              <p:pRg st="4" end="4"/>
                                            </p:txEl>
                                          </p:spTgt>
                                        </p:tgtEl>
                                        <p:attrNameLst>
                                          <p:attrName>style.visibility</p:attrName>
                                        </p:attrNameLst>
                                      </p:cBhvr>
                                      <p:to>
                                        <p:strVal val="visible"/>
                                      </p:to>
                                    </p:set>
                                    <p:animEffect transition="in" filter="fade">
                                      <p:cBhvr>
                                        <p:cTn id="36" dur="500"/>
                                        <p:tgtEl>
                                          <p:spTgt spid="22">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2">
                                            <p:txEl>
                                              <p:pRg st="5" end="5"/>
                                            </p:txEl>
                                          </p:spTgt>
                                        </p:tgtEl>
                                        <p:attrNameLst>
                                          <p:attrName>style.visibility</p:attrName>
                                        </p:attrNameLst>
                                      </p:cBhvr>
                                      <p:to>
                                        <p:strVal val="visible"/>
                                      </p:to>
                                    </p:set>
                                    <p:animEffect transition="in" filter="fade">
                                      <p:cBhvr>
                                        <p:cTn id="41" dur="500"/>
                                        <p:tgtEl>
                                          <p:spTgt spid="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3966"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23825"/>
            <a:ext cx="16066116" cy="2740046"/>
          </a:xfrm>
          <a:prstGeom prst="rect">
            <a:avLst/>
          </a:prstGeom>
        </p:spPr>
        <p:txBody>
          <a:bodyPr lIns="0" tIns="0" rIns="0" bIns="0" rtlCol="0" anchor="t">
            <a:spAutoFit/>
          </a:bodyPr>
          <a:lstStyle/>
          <a:p>
            <a:pPr algn="ctr">
              <a:lnSpc>
                <a:spcPts val="20122"/>
              </a:lnSpc>
              <a:spcBef>
                <a:spcPct val="0"/>
              </a:spcBef>
            </a:pPr>
            <a:r>
              <a:rPr lang="en-US" sz="14373" b="1" spc="-733">
                <a:solidFill>
                  <a:srgbClr val="AA1313"/>
                </a:solidFill>
                <a:latin typeface="ITC Benguiat Bold"/>
                <a:ea typeface="ITC Benguiat Bold"/>
                <a:cs typeface="ITC Benguiat Bold"/>
                <a:sym typeface="ITC Benguiat Bold"/>
              </a:rPr>
              <a:t>NEXT STEPS</a:t>
            </a:r>
          </a:p>
        </p:txBody>
      </p:sp>
      <p:sp>
        <p:nvSpPr>
          <p:cNvPr id="8" name="AutoShape 8"/>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066150" y="2266101"/>
            <a:ext cx="1654111" cy="503745"/>
            <a:chOff x="0" y="0"/>
            <a:chExt cx="2205481" cy="671660"/>
          </a:xfrm>
        </p:grpSpPr>
        <p:grpSp>
          <p:nvGrpSpPr>
            <p:cNvPr id="10" name="Group 10"/>
            <p:cNvGrpSpPr/>
            <p:nvPr/>
          </p:nvGrpSpPr>
          <p:grpSpPr>
            <a:xfrm>
              <a:off x="0" y="0"/>
              <a:ext cx="671660" cy="67166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766910" y="0"/>
              <a:ext cx="671660" cy="671660"/>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9" name="TextBox 19"/>
          <p:cNvSpPr txBox="1"/>
          <p:nvPr/>
        </p:nvSpPr>
        <p:spPr>
          <a:xfrm>
            <a:off x="566345" y="3248184"/>
            <a:ext cx="16897161" cy="876610"/>
          </a:xfrm>
          <a:prstGeom prst="rect">
            <a:avLst/>
          </a:prstGeom>
        </p:spPr>
        <p:txBody>
          <a:bodyPr lIns="0" tIns="0" rIns="0" bIns="0" rtlCol="0" anchor="t">
            <a:spAutoFit/>
          </a:bodyPr>
          <a:lstStyle/>
          <a:p>
            <a:pPr marL="1109852" lvl="1" indent="-554926" algn="l">
              <a:lnSpc>
                <a:spcPts val="7196"/>
              </a:lnSpc>
              <a:buFont typeface="Arial"/>
              <a:buChar char="•"/>
            </a:pPr>
            <a:r>
              <a:rPr lang="en-US" sz="5140" b="1" dirty="0">
                <a:solidFill>
                  <a:srgbClr val="000000"/>
                </a:solidFill>
                <a:latin typeface="Cooper BT Bold"/>
                <a:ea typeface="Cooper BT Bold"/>
                <a:cs typeface="Cooper BT Bold"/>
                <a:sym typeface="Cooper BT Bold"/>
              </a:rPr>
              <a:t>Think of how you want to use a custom chatbot.</a:t>
            </a:r>
          </a:p>
        </p:txBody>
      </p:sp>
      <p:sp>
        <p:nvSpPr>
          <p:cNvPr id="20" name="TextBox 20"/>
          <p:cNvSpPr txBox="1"/>
          <p:nvPr/>
        </p:nvSpPr>
        <p:spPr>
          <a:xfrm>
            <a:off x="566345" y="4601044"/>
            <a:ext cx="16897161" cy="2700471"/>
          </a:xfrm>
          <a:prstGeom prst="rect">
            <a:avLst/>
          </a:prstGeom>
        </p:spPr>
        <p:txBody>
          <a:bodyPr lIns="0" tIns="0" rIns="0" bIns="0" rtlCol="0" anchor="t">
            <a:spAutoFit/>
          </a:bodyPr>
          <a:lstStyle/>
          <a:p>
            <a:pPr marL="1109852" lvl="1" indent="-554926" algn="l">
              <a:lnSpc>
                <a:spcPts val="7196"/>
              </a:lnSpc>
              <a:buFont typeface="Arial"/>
              <a:buChar char="•"/>
            </a:pPr>
            <a:r>
              <a:rPr lang="en-US" sz="5140" b="1" dirty="0">
                <a:solidFill>
                  <a:srgbClr val="000000"/>
                </a:solidFill>
                <a:latin typeface="Cooper BT Bold"/>
                <a:ea typeface="Cooper BT Bold"/>
                <a:cs typeface="Cooper BT Bold"/>
                <a:sym typeface="Cooper BT Bold"/>
              </a:rPr>
              <a:t>Get chatbot prompting instructions on my website -or create your own using the PREP method.</a:t>
            </a:r>
          </a:p>
        </p:txBody>
      </p:sp>
      <p:sp>
        <p:nvSpPr>
          <p:cNvPr id="21" name="TextBox 21"/>
          <p:cNvSpPr txBox="1"/>
          <p:nvPr/>
        </p:nvSpPr>
        <p:spPr>
          <a:xfrm>
            <a:off x="566345" y="7777764"/>
            <a:ext cx="16475762" cy="876610"/>
          </a:xfrm>
          <a:prstGeom prst="rect">
            <a:avLst/>
          </a:prstGeom>
        </p:spPr>
        <p:txBody>
          <a:bodyPr lIns="0" tIns="0" rIns="0" bIns="0" rtlCol="0" anchor="t">
            <a:spAutoFit/>
          </a:bodyPr>
          <a:lstStyle/>
          <a:p>
            <a:pPr marL="1109852" lvl="1" indent="-554926" algn="l">
              <a:lnSpc>
                <a:spcPts val="7196"/>
              </a:lnSpc>
              <a:buFont typeface="Arial"/>
              <a:buChar char="•"/>
            </a:pPr>
            <a:r>
              <a:rPr lang="en-US" sz="5140" b="1" dirty="0">
                <a:solidFill>
                  <a:srgbClr val="000000"/>
                </a:solidFill>
                <a:latin typeface="Cooper BT Bold"/>
                <a:ea typeface="Cooper BT Bold"/>
                <a:cs typeface="Cooper BT Bold"/>
                <a:sym typeface="Cooper BT Bold"/>
              </a:rPr>
              <a:t>Build it, test it, refine it, share it.</a:t>
            </a:r>
          </a:p>
        </p:txBody>
      </p:sp>
      <p:sp>
        <p:nvSpPr>
          <p:cNvPr id="22" name="TextBox 22"/>
          <p:cNvSpPr txBox="1"/>
          <p:nvPr/>
        </p:nvSpPr>
        <p:spPr>
          <a:xfrm>
            <a:off x="6840511" y="9283024"/>
            <a:ext cx="11238065" cy="1045799"/>
          </a:xfrm>
          <a:prstGeom prst="rect">
            <a:avLst/>
          </a:prstGeom>
        </p:spPr>
        <p:txBody>
          <a:bodyPr lIns="0" tIns="0" rIns="0" bIns="0" rtlCol="0" anchor="t">
            <a:spAutoFit/>
          </a:bodyPr>
          <a:lstStyle/>
          <a:p>
            <a:pPr algn="r">
              <a:lnSpc>
                <a:spcPts val="3982"/>
              </a:lnSpc>
            </a:pPr>
            <a:r>
              <a:rPr lang="en-US" sz="3904" b="1" spc="-199" dirty="0">
                <a:solidFill>
                  <a:srgbClr val="AA1313"/>
                </a:solidFill>
                <a:latin typeface="ITC Benguiat Bold"/>
                <a:ea typeface="ITC Benguiat Bold"/>
                <a:cs typeface="ITC Benguiat Bold"/>
                <a:sym typeface="ITC Benguiat Bold"/>
              </a:rPr>
              <a:t>Download my </a:t>
            </a:r>
            <a:r>
              <a:rPr lang="en-US" sz="3904" b="1" spc="-199" dirty="0" err="1">
                <a:solidFill>
                  <a:srgbClr val="AA1313"/>
                </a:solidFill>
                <a:latin typeface="ITC Benguiat Bold"/>
                <a:ea typeface="ITC Benguiat Bold"/>
                <a:cs typeface="ITC Benguiat Bold"/>
                <a:sym typeface="ITC Benguiat Bold"/>
              </a:rPr>
              <a:t>QuizBot</a:t>
            </a:r>
            <a:r>
              <a:rPr lang="en-US" sz="3904" b="1" spc="-199" dirty="0">
                <a:solidFill>
                  <a:srgbClr val="AA1313"/>
                </a:solidFill>
                <a:latin typeface="ITC Benguiat Bold"/>
                <a:ea typeface="ITC Benguiat Bold"/>
                <a:cs typeface="ITC Benguiat Bold"/>
                <a:sym typeface="ITC Benguiat Bold"/>
              </a:rPr>
              <a:t> prompt at:</a:t>
            </a:r>
          </a:p>
          <a:p>
            <a:pPr algn="r">
              <a:lnSpc>
                <a:spcPts val="3982"/>
              </a:lnSpc>
            </a:pPr>
            <a:r>
              <a:rPr lang="en-US" sz="3904" spc="-199" dirty="0">
                <a:solidFill>
                  <a:srgbClr val="004E7A"/>
                </a:solidFill>
                <a:latin typeface="ITC Benguiat"/>
                <a:ea typeface="ITC Benguiat"/>
                <a:cs typeface="ITC Benguiat"/>
                <a:sym typeface="ITC Benguiat"/>
              </a:rPr>
              <a:t>ProfessorTeresaThompson.com </a:t>
            </a:r>
            <a:r>
              <a:rPr lang="en-US" sz="3904" spc="-199" dirty="0">
                <a:solidFill>
                  <a:srgbClr val="CC4E00"/>
                </a:solidFill>
                <a:latin typeface="ITC Benguiat"/>
                <a:ea typeface="ITC Benguiat"/>
                <a:cs typeface="ITC Benguiat"/>
                <a:sym typeface="ITC Benguiat"/>
              </a:rPr>
              <a:t>→ Resources</a:t>
            </a:r>
          </a:p>
        </p:txBody>
      </p:sp>
      <p:sp>
        <p:nvSpPr>
          <p:cNvPr id="23" name="TextBox 22">
            <a:extLst>
              <a:ext uri="{FF2B5EF4-FFF2-40B4-BE49-F238E27FC236}">
                <a16:creationId xmlns:a16="http://schemas.microsoft.com/office/drawing/2014/main" id="{87E78C75-629E-DD80-50AD-8CE95F9660D6}"/>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3" action="ppaction://hlinksldjump"/>
              </a:rPr>
              <a:t>Choice 2</a:t>
            </a:r>
            <a:endParaRPr lang="en-US" sz="3800" spc="-199" dirty="0">
              <a:latin typeface="ITC Benguiat" panose="020B0604020202020204" charset="0"/>
              <a:ea typeface="ITC Benguiat"/>
              <a:cs typeface="ITC Benguiat"/>
              <a:sym typeface="ITC Benguiat"/>
            </a:endParaRPr>
          </a:p>
        </p:txBody>
      </p:sp>
      <p:sp>
        <p:nvSpPr>
          <p:cNvPr id="24" name="TextBox 23">
            <a:extLst>
              <a:ext uri="{FF2B5EF4-FFF2-40B4-BE49-F238E27FC236}">
                <a16:creationId xmlns:a16="http://schemas.microsoft.com/office/drawing/2014/main" id="{BD82BEBB-56E0-E5A8-BC30-9E6704BEAEF9}"/>
              </a:ext>
            </a:extLst>
          </p:cNvPr>
          <p:cNvSpPr txBox="1"/>
          <p:nvPr/>
        </p:nvSpPr>
        <p:spPr>
          <a:xfrm>
            <a:off x="2130418" y="9740492"/>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4" action="ppaction://hlinksldjump"/>
              </a:rPr>
              <a:t>Final Round</a:t>
            </a:r>
            <a:endParaRPr lang="en-US" sz="3800" spc="-199" dirty="0">
              <a:latin typeface="ITC Benguiat" panose="020B0604020202020204" charset="0"/>
              <a:ea typeface="ITC Benguiat"/>
              <a:cs typeface="ITC Benguiat"/>
              <a:sym typeface="ITC Benguia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6C9A7-96BD-970B-029B-3EECBDB4F5C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8C04934-DF2D-0E28-8BE8-299A25BEBDD5}"/>
              </a:ext>
            </a:extLst>
          </p:cNvPr>
          <p:cNvGrpSpPr/>
          <p:nvPr/>
        </p:nvGrpSpPr>
        <p:grpSpPr>
          <a:xfrm>
            <a:off x="-928404" y="-1375072"/>
            <a:ext cx="19195932" cy="11682506"/>
            <a:chOff x="0" y="0"/>
            <a:chExt cx="5055719" cy="3076874"/>
          </a:xfrm>
        </p:grpSpPr>
        <p:sp>
          <p:nvSpPr>
            <p:cNvPr id="3" name="Freeform 3">
              <a:extLst>
                <a:ext uri="{FF2B5EF4-FFF2-40B4-BE49-F238E27FC236}">
                  <a16:creationId xmlns:a16="http://schemas.microsoft.com/office/drawing/2014/main" id="{6EF3AEC0-F189-C28A-F30A-D22A4DEA4590}"/>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83B802BF-BEC3-1782-50D1-7B3DFEEEC694}"/>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dirty="0">
                  <a:solidFill>
                    <a:srgbClr val="FFFFFF"/>
                  </a:solidFill>
                  <a:latin typeface="Poppins"/>
                  <a:ea typeface="Poppins"/>
                  <a:cs typeface="Poppins"/>
                  <a:sym typeface="Poppins"/>
                </a:rPr>
                <a:t>   </a:t>
              </a:r>
            </a:p>
          </p:txBody>
        </p:sp>
      </p:grpSp>
      <p:sp>
        <p:nvSpPr>
          <p:cNvPr id="5" name="AutoShape 5">
            <a:extLst>
              <a:ext uri="{FF2B5EF4-FFF2-40B4-BE49-F238E27FC236}">
                <a16:creationId xmlns:a16="http://schemas.microsoft.com/office/drawing/2014/main" id="{2EC8B67C-F937-CD9C-D52C-DFDE69948432}"/>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85E7DA7D-C733-B285-94DE-C4647516A8E1}"/>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3BF60EB6-3752-272F-5F9E-165415C4BE34}"/>
              </a:ext>
            </a:extLst>
          </p:cNvPr>
          <p:cNvSpPr txBox="1"/>
          <p:nvPr/>
        </p:nvSpPr>
        <p:spPr>
          <a:xfrm>
            <a:off x="1394795" y="114300"/>
            <a:ext cx="15521605" cy="2608319"/>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YOUR ASSISTANT</a:t>
            </a:r>
          </a:p>
        </p:txBody>
      </p:sp>
      <p:sp>
        <p:nvSpPr>
          <p:cNvPr id="8" name="AutoShape 8">
            <a:extLst>
              <a:ext uri="{FF2B5EF4-FFF2-40B4-BE49-F238E27FC236}">
                <a16:creationId xmlns:a16="http://schemas.microsoft.com/office/drawing/2014/main" id="{AF4C66F6-66E1-F1EE-CD1D-1FBC7E3D9416}"/>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80858255-B57F-43FC-3111-1FF3E16C85B2}"/>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155D365A-F26C-70E8-013C-80FF1D7911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425D3646-DFD5-C384-0BAD-6C4FFC771BE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CBA9FF56-BB55-D15E-4573-FBC915918B75}"/>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87043234-0154-2759-6A03-EB05A0930DCE}"/>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4A804D26-37CF-D89A-3EE6-D828E76CC8F9}"/>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9" name="Group 19">
            <a:extLst>
              <a:ext uri="{FF2B5EF4-FFF2-40B4-BE49-F238E27FC236}">
                <a16:creationId xmlns:a16="http://schemas.microsoft.com/office/drawing/2014/main" id="{538ED608-EEA6-45A3-386D-0A7C026C657E}"/>
              </a:ext>
            </a:extLst>
          </p:cNvPr>
          <p:cNvGrpSpPr/>
          <p:nvPr/>
        </p:nvGrpSpPr>
        <p:grpSpPr>
          <a:xfrm>
            <a:off x="116046" y="58824"/>
            <a:ext cx="1181163" cy="1242671"/>
            <a:chOff x="0" y="-82011"/>
            <a:chExt cx="1574884" cy="1656895"/>
          </a:xfrm>
        </p:grpSpPr>
        <p:grpSp>
          <p:nvGrpSpPr>
            <p:cNvPr id="20" name="Group 20">
              <a:extLst>
                <a:ext uri="{FF2B5EF4-FFF2-40B4-BE49-F238E27FC236}">
                  <a16:creationId xmlns:a16="http://schemas.microsoft.com/office/drawing/2014/main" id="{08A89DF0-E9CF-1420-3545-F017679EAE21}"/>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EEB9743C-2413-33C7-961B-DAEBC8A886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6B0A79E1-54E0-BF42-16DB-82E622D0DD59}"/>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6BC9B252-47AE-63B0-80F5-4EADD39E7C27}"/>
                </a:ext>
              </a:extLst>
            </p:cNvPr>
            <p:cNvSpPr txBox="1"/>
            <p:nvPr/>
          </p:nvSpPr>
          <p:spPr>
            <a:xfrm>
              <a:off x="343729" y="-82011"/>
              <a:ext cx="788241" cy="1582229"/>
            </a:xfrm>
            <a:prstGeom prst="rect">
              <a:avLst/>
            </a:prstGeom>
          </p:spPr>
          <p:txBody>
            <a:bodyPr lIns="0" tIns="0" rIns="0" bIns="0" rtlCol="0" anchor="t">
              <a:spAutoFit/>
            </a:bodyPr>
            <a:lstStyle/>
            <a:p>
              <a:pPr algn="ctr">
                <a:lnSpc>
                  <a:spcPts val="9582"/>
                </a:lnSpc>
                <a:spcBef>
                  <a:spcPct val="0"/>
                </a:spcBef>
              </a:pPr>
              <a:r>
                <a:rPr lang="en-US" sz="6844" b="1" dirty="0">
                  <a:solidFill>
                    <a:srgbClr val="FFFFFF"/>
                  </a:solidFill>
                  <a:latin typeface="ITC Benguiat Bold"/>
                  <a:ea typeface="ITC Benguiat Bold"/>
                  <a:cs typeface="ITC Benguiat Bold"/>
                  <a:sym typeface="ITC Benguiat Bold"/>
                </a:rPr>
                <a:t>B</a:t>
              </a:r>
            </a:p>
          </p:txBody>
        </p:sp>
      </p:grpSp>
      <p:sp>
        <p:nvSpPr>
          <p:cNvPr id="25" name="TextBox 25">
            <a:extLst>
              <a:ext uri="{FF2B5EF4-FFF2-40B4-BE49-F238E27FC236}">
                <a16:creationId xmlns:a16="http://schemas.microsoft.com/office/drawing/2014/main" id="{3EC3A42E-09AA-BF7A-058C-92B5032AE2D8}"/>
              </a:ext>
            </a:extLst>
          </p:cNvPr>
          <p:cNvSpPr txBox="1"/>
          <p:nvPr/>
        </p:nvSpPr>
        <p:spPr>
          <a:xfrm>
            <a:off x="1297209" y="2824115"/>
            <a:ext cx="15199906" cy="871585"/>
          </a:xfrm>
          <a:prstGeom prst="rect">
            <a:avLst/>
          </a:prstGeom>
        </p:spPr>
        <p:txBody>
          <a:bodyPr wrap="square" lIns="0" tIns="0" rIns="0" bIns="0" rtlCol="0" anchor="t">
            <a:spAutoFit/>
          </a:bodyPr>
          <a:lstStyle/>
          <a:p>
            <a:pPr algn="ctr">
              <a:lnSpc>
                <a:spcPts val="7280"/>
              </a:lnSpc>
              <a:spcBef>
                <a:spcPct val="0"/>
              </a:spcBef>
            </a:pPr>
            <a:r>
              <a:rPr lang="en-US" sz="5200" dirty="0">
                <a:solidFill>
                  <a:srgbClr val="000000"/>
                </a:solidFill>
                <a:latin typeface="Cooper BT Heavy"/>
                <a:ea typeface="Cooper BT Heavy"/>
                <a:cs typeface="Cooper BT Heavy"/>
                <a:sym typeface="Cooper BT Heavy"/>
              </a:rPr>
              <a:t>What can it help with?</a:t>
            </a:r>
          </a:p>
        </p:txBody>
      </p:sp>
      <p:sp>
        <p:nvSpPr>
          <p:cNvPr id="26" name="TextBox 21">
            <a:extLst>
              <a:ext uri="{FF2B5EF4-FFF2-40B4-BE49-F238E27FC236}">
                <a16:creationId xmlns:a16="http://schemas.microsoft.com/office/drawing/2014/main" id="{7FB42902-18B4-D990-D5FF-D0BBA8645112}"/>
              </a:ext>
            </a:extLst>
          </p:cNvPr>
          <p:cNvSpPr txBox="1"/>
          <p:nvPr/>
        </p:nvSpPr>
        <p:spPr>
          <a:xfrm>
            <a:off x="1292660" y="3912692"/>
            <a:ext cx="7821845" cy="4540217"/>
          </a:xfrm>
          <a:prstGeom prst="rect">
            <a:avLst/>
          </a:prstGeom>
        </p:spPr>
        <p:txBody>
          <a:bodyPr wrap="square" lIns="0" tIns="0" rIns="0" bIns="0" rtlCol="0" anchor="t">
            <a:spAutoFit/>
          </a:bodyPr>
          <a:lstStyle/>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Organizing data</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Graphic design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Synthesizing data</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Communication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Website design</a:t>
            </a:r>
          </a:p>
        </p:txBody>
      </p:sp>
      <p:sp>
        <p:nvSpPr>
          <p:cNvPr id="28" name="TextBox 21">
            <a:extLst>
              <a:ext uri="{FF2B5EF4-FFF2-40B4-BE49-F238E27FC236}">
                <a16:creationId xmlns:a16="http://schemas.microsoft.com/office/drawing/2014/main" id="{6492E824-E458-894E-A267-DEE2F37E8979}"/>
              </a:ext>
            </a:extLst>
          </p:cNvPr>
          <p:cNvSpPr txBox="1"/>
          <p:nvPr/>
        </p:nvSpPr>
        <p:spPr>
          <a:xfrm>
            <a:off x="8962105" y="3912691"/>
            <a:ext cx="7821845" cy="4540217"/>
          </a:xfrm>
          <a:prstGeom prst="rect">
            <a:avLst/>
          </a:prstGeom>
        </p:spPr>
        <p:txBody>
          <a:bodyPr wrap="square" lIns="0" tIns="0" rIns="0" bIns="0" rtlCol="0" anchor="t">
            <a:spAutoFit/>
          </a:bodyPr>
          <a:lstStyle/>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Brainstorming</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Contingency planning</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Presentation design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Overall assistant</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So much more!</a:t>
            </a:r>
          </a:p>
        </p:txBody>
      </p:sp>
      <p:pic>
        <p:nvPicPr>
          <p:cNvPr id="30" name="Picture 29">
            <a:extLst>
              <a:ext uri="{FF2B5EF4-FFF2-40B4-BE49-F238E27FC236}">
                <a16:creationId xmlns:a16="http://schemas.microsoft.com/office/drawing/2014/main" id="{9ECBB7EF-0BDB-CD29-D659-3213F285BB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44599" y="7598521"/>
            <a:ext cx="4883539" cy="4950169"/>
          </a:xfrm>
          <a:prstGeom prst="rect">
            <a:avLst/>
          </a:prstGeom>
        </p:spPr>
      </p:pic>
      <p:sp>
        <p:nvSpPr>
          <p:cNvPr id="31" name="TextBox 22">
            <a:extLst>
              <a:ext uri="{FF2B5EF4-FFF2-40B4-BE49-F238E27FC236}">
                <a16:creationId xmlns:a16="http://schemas.microsoft.com/office/drawing/2014/main" id="{BC5017C2-5674-6FFD-8F32-49FBB9DEF643}"/>
              </a:ext>
            </a:extLst>
          </p:cNvPr>
          <p:cNvSpPr txBox="1"/>
          <p:nvPr/>
        </p:nvSpPr>
        <p:spPr>
          <a:xfrm>
            <a:off x="1676400" y="8835063"/>
            <a:ext cx="17851796" cy="534890"/>
          </a:xfrm>
          <a:prstGeom prst="rect">
            <a:avLst/>
          </a:prstGeom>
        </p:spPr>
        <p:txBody>
          <a:bodyPr wrap="square" lIns="0" tIns="0" rIns="0" bIns="0" rtlCol="0" anchor="t">
            <a:spAutoFit/>
          </a:bodyPr>
          <a:lstStyle/>
          <a:p>
            <a:pPr>
              <a:lnSpc>
                <a:spcPts val="3982"/>
              </a:lnSpc>
            </a:pPr>
            <a:r>
              <a:rPr lang="en-US" sz="3800" b="1" spc="-199" dirty="0">
                <a:latin typeface="ITC Benguiat Bold"/>
                <a:ea typeface="ITC Benguiat Bold"/>
                <a:cs typeface="ITC Benguiat Bold"/>
                <a:sym typeface="ITC Benguiat Bold"/>
              </a:rPr>
              <a:t>What’s your favorite way to use AI as an assistant?</a:t>
            </a:r>
            <a:endParaRPr lang="en-US" sz="3800" spc="-199" dirty="0">
              <a:latin typeface="ITC Benguiat"/>
              <a:ea typeface="ITC Benguiat"/>
              <a:cs typeface="ITC Benguiat"/>
              <a:sym typeface="ITC Benguiat"/>
            </a:endParaRPr>
          </a:p>
        </p:txBody>
      </p:sp>
      <p:sp>
        <p:nvSpPr>
          <p:cNvPr id="32" name="TextBox 22">
            <a:extLst>
              <a:ext uri="{FF2B5EF4-FFF2-40B4-BE49-F238E27FC236}">
                <a16:creationId xmlns:a16="http://schemas.microsoft.com/office/drawing/2014/main" id="{64C4605D-1C32-28BE-834F-C8B510416B1E}"/>
              </a:ext>
            </a:extLst>
          </p:cNvPr>
          <p:cNvSpPr txBox="1"/>
          <p:nvPr/>
        </p:nvSpPr>
        <p:spPr>
          <a:xfrm>
            <a:off x="1676400" y="9375534"/>
            <a:ext cx="12496800" cy="530915"/>
          </a:xfrm>
          <a:prstGeom prst="rect">
            <a:avLst/>
          </a:prstGeom>
        </p:spPr>
        <p:txBody>
          <a:bodyPr wrap="square" lIns="0" tIns="0" rIns="0" bIns="0" rtlCol="0" anchor="t">
            <a:spAutoFit/>
          </a:bodyPr>
          <a:lstStyle/>
          <a:p>
            <a:pPr algn="r">
              <a:lnSpc>
                <a:spcPts val="3982"/>
              </a:lnSpc>
            </a:pPr>
            <a:r>
              <a:rPr lang="en-US" sz="3800" b="1" spc="-199" dirty="0">
                <a:solidFill>
                  <a:srgbClr val="C00000"/>
                </a:solidFill>
                <a:latin typeface="ITC Benguiat Bold"/>
                <a:ea typeface="ITC Benguiat Bold"/>
                <a:cs typeface="ITC Benguiat Bold"/>
                <a:sym typeface="ITC Benguiat Bold"/>
              </a:rPr>
              <a:t>Drop it in the chat.</a:t>
            </a:r>
            <a:endParaRPr lang="en-US" sz="3800" spc="-199" dirty="0">
              <a:solidFill>
                <a:srgbClr val="C00000"/>
              </a:solidFill>
              <a:latin typeface="ITC Benguiat"/>
              <a:ea typeface="ITC Benguiat"/>
              <a:cs typeface="ITC Benguiat"/>
              <a:sym typeface="ITC Benguiat"/>
            </a:endParaRPr>
          </a:p>
        </p:txBody>
      </p:sp>
    </p:spTree>
    <p:extLst>
      <p:ext uri="{BB962C8B-B14F-4D97-AF65-F5344CB8AC3E}">
        <p14:creationId xmlns:p14="http://schemas.microsoft.com/office/powerpoint/2010/main" val="358990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p:bldP spid="31"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47606-37F8-CF34-9F79-A2CB54EB938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DCB48B7-259D-CDBF-CE33-4C5674E9C10F}"/>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0EFD4A52-3861-52BB-894F-7C2E1C581BCE}"/>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F9D697B2-A440-FFFA-BBBC-2141136A0B64}"/>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01688845-886B-B4B7-2130-19A73C2B9609}"/>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DF78BD1F-9A02-5748-C43C-2608F9FD9337}"/>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D8477549-EAA5-5E85-81AE-0DA7B032DD5A}"/>
              </a:ext>
            </a:extLst>
          </p:cNvPr>
          <p:cNvSpPr txBox="1"/>
          <p:nvPr/>
        </p:nvSpPr>
        <p:spPr>
          <a:xfrm>
            <a:off x="323232" y="114300"/>
            <a:ext cx="17641536" cy="2491067"/>
          </a:xfrm>
          <a:prstGeom prst="rect">
            <a:avLst/>
          </a:prstGeom>
        </p:spPr>
        <p:txBody>
          <a:bodyPr lIns="0" tIns="0" rIns="0" bIns="0" rtlCol="0" anchor="t">
            <a:spAutoFit/>
          </a:bodyPr>
          <a:lstStyle/>
          <a:p>
            <a:pPr>
              <a:lnSpc>
                <a:spcPts val="20262"/>
              </a:lnSpc>
              <a:spcBef>
                <a:spcPct val="0"/>
              </a:spcBef>
            </a:pPr>
            <a:r>
              <a:rPr lang="en-US" sz="13500" b="1" spc="-738" dirty="0">
                <a:solidFill>
                  <a:srgbClr val="AA1313"/>
                </a:solidFill>
                <a:latin typeface="ITC Benguiat Bold"/>
                <a:ea typeface="ITC Benguiat Bold"/>
                <a:cs typeface="ITC Benguiat Bold"/>
                <a:sym typeface="ITC Benguiat Bold"/>
              </a:rPr>
              <a:t>WATCH IT IN ACTION</a:t>
            </a:r>
          </a:p>
        </p:txBody>
      </p:sp>
      <p:sp>
        <p:nvSpPr>
          <p:cNvPr id="8" name="AutoShape 8">
            <a:extLst>
              <a:ext uri="{FF2B5EF4-FFF2-40B4-BE49-F238E27FC236}">
                <a16:creationId xmlns:a16="http://schemas.microsoft.com/office/drawing/2014/main" id="{B8DF9790-FE8E-CE12-C638-469DE083102A}"/>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DB02E7FE-E665-201B-79A0-0CBF97B0C66D}"/>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14417F5D-E4FF-9904-28A8-5DA92FA1DA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84EB55AF-2253-1493-8823-012764AFB700}"/>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F8B0FFB5-C3E2-FCF4-0380-7068168A0A04}"/>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66170723-2962-8A95-BF05-7240473A4BF5}"/>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819F72AE-724B-234F-CDC2-1EB66C9F97B8}"/>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0" name="TextBox 20">
            <a:extLst>
              <a:ext uri="{FF2B5EF4-FFF2-40B4-BE49-F238E27FC236}">
                <a16:creationId xmlns:a16="http://schemas.microsoft.com/office/drawing/2014/main" id="{52E103F2-F30F-4DBD-629C-357C49E1A26E}"/>
              </a:ext>
            </a:extLst>
          </p:cNvPr>
          <p:cNvSpPr txBox="1"/>
          <p:nvPr/>
        </p:nvSpPr>
        <p:spPr>
          <a:xfrm>
            <a:off x="566345" y="2794199"/>
            <a:ext cx="15816655" cy="564257"/>
          </a:xfrm>
          <a:prstGeom prst="rect">
            <a:avLst/>
          </a:prstGeom>
        </p:spPr>
        <p:txBody>
          <a:bodyPr wrap="square" lIns="0" tIns="0" rIns="0" bIns="0" rtlCol="0" anchor="t">
            <a:spAutoFit/>
          </a:bodyPr>
          <a:lstStyle/>
          <a:p>
            <a:pPr algn="ctr">
              <a:lnSpc>
                <a:spcPts val="4428"/>
              </a:lnSpc>
            </a:pPr>
            <a:r>
              <a:rPr lang="en-US" sz="4100" dirty="0">
                <a:solidFill>
                  <a:srgbClr val="000000"/>
                </a:solidFill>
                <a:latin typeface="Cooper BT Medium"/>
                <a:ea typeface="Cooper BT Medium"/>
                <a:cs typeface="Cooper BT Medium"/>
                <a:sym typeface="Cooper BT Medium"/>
              </a:rPr>
              <a:t>Using it as an assistant to scour meeting minutes for answers</a:t>
            </a:r>
          </a:p>
        </p:txBody>
      </p:sp>
    </p:spTree>
    <p:extLst>
      <p:ext uri="{BB962C8B-B14F-4D97-AF65-F5344CB8AC3E}">
        <p14:creationId xmlns:p14="http://schemas.microsoft.com/office/powerpoint/2010/main" val="428630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6" name="Connecting google drive">
            <a:hlinkClick r:id="" action="ppaction://media"/>
            <a:extLst>
              <a:ext uri="{FF2B5EF4-FFF2-40B4-BE49-F238E27FC236}">
                <a16:creationId xmlns:a16="http://schemas.microsoft.com/office/drawing/2014/main" id="{B455E1CA-A3C8-9DDC-FEA5-20BE5725E0D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85498" y="1333500"/>
            <a:ext cx="14697501" cy="9185938"/>
          </a:xfrm>
          <a:prstGeom prst="rect">
            <a:avLst/>
          </a:prstGeom>
        </p:spPr>
      </p:pic>
    </p:spTree>
    <p:extLst>
      <p:ext uri="{BB962C8B-B14F-4D97-AF65-F5344CB8AC3E}">
        <p14:creationId xmlns:p14="http://schemas.microsoft.com/office/powerpoint/2010/main" val="73753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1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0BCAF-536F-4DDA-F92B-0186721931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C4B942-D909-520F-A550-1062B36E76DF}"/>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374D8599-C9C9-0D08-95F1-05F876C60904}"/>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031AC82-BD3A-4F04-C1E8-478F7EA3A6F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5252D3CA-C9A6-E0B8-B392-F3C5F27C2F49}"/>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256DA5FF-52D1-0B23-B0E1-B166116B1AD3}"/>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83693ED1-8F73-E301-2078-EF63B673228D}"/>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DO YOU USE IT?</a:t>
            </a:r>
          </a:p>
        </p:txBody>
      </p:sp>
      <p:sp>
        <p:nvSpPr>
          <p:cNvPr id="8" name="AutoShape 8">
            <a:extLst>
              <a:ext uri="{FF2B5EF4-FFF2-40B4-BE49-F238E27FC236}">
                <a16:creationId xmlns:a16="http://schemas.microsoft.com/office/drawing/2014/main" id="{97E0E4FD-84BB-0D9F-1EAB-56529008C8B5}"/>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4C6B68D4-35B6-7D98-2FDD-CFF08417D18D}"/>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F78E514F-8743-15CD-00C6-F75F1849AC2F}"/>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3E7AF629-7D69-C4DF-97A7-C5311B8F8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3BCCB83F-48A6-5891-F7EA-2C95762382B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DD31F769-BF46-8F35-F528-3D6CBD3B8C5D}"/>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CEFFBCEB-7795-F841-211F-FBEB862E874C}"/>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E457DA4D-DB45-1A7E-EDED-3425CAFB50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A7B8568E-9D37-BC54-02F8-5D28B6E6D1B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D74C5DA7-E72A-EA09-1816-8B2F8E64F70C}"/>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8E74876D-47CF-FA86-7A41-823033B6A61F}"/>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20" name="Freeform 20">
            <a:extLst>
              <a:ext uri="{FF2B5EF4-FFF2-40B4-BE49-F238E27FC236}">
                <a16:creationId xmlns:a16="http://schemas.microsoft.com/office/drawing/2014/main" id="{E708D329-881F-D696-5FF5-A77B4A0CB4B9}"/>
              </a:ext>
            </a:extLst>
          </p:cNvPr>
          <p:cNvSpPr/>
          <p:nvPr/>
        </p:nvSpPr>
        <p:spPr>
          <a:xfrm>
            <a:off x="4252896" y="3070904"/>
            <a:ext cx="8874277" cy="6966307"/>
          </a:xfrm>
          <a:custGeom>
            <a:avLst/>
            <a:gdLst/>
            <a:ahLst/>
            <a:cxnLst/>
            <a:rect l="l" t="t" r="r" b="b"/>
            <a:pathLst>
              <a:path w="11832369" h="9288410">
                <a:moveTo>
                  <a:pt x="0" y="0"/>
                </a:moveTo>
                <a:lnTo>
                  <a:pt x="11832369" y="0"/>
                </a:lnTo>
                <a:lnTo>
                  <a:pt x="11832369" y="9288410"/>
                </a:lnTo>
                <a:lnTo>
                  <a:pt x="0" y="9288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23" name="Picture 22">
            <a:extLst>
              <a:ext uri="{FF2B5EF4-FFF2-40B4-BE49-F238E27FC236}">
                <a16:creationId xmlns:a16="http://schemas.microsoft.com/office/drawing/2014/main" id="{EFE51489-8482-38D4-4D98-5823AD5724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65817" y="4445747"/>
            <a:ext cx="4883539" cy="4950169"/>
          </a:xfrm>
          <a:prstGeom prst="rect">
            <a:avLst/>
          </a:prstGeom>
        </p:spPr>
      </p:pic>
      <p:pic>
        <p:nvPicPr>
          <p:cNvPr id="24" name="Picture 23">
            <a:extLst>
              <a:ext uri="{FF2B5EF4-FFF2-40B4-BE49-F238E27FC236}">
                <a16:creationId xmlns:a16="http://schemas.microsoft.com/office/drawing/2014/main" id="{E9C6C765-0C10-D08B-46EA-3D639122D632}"/>
              </a:ext>
            </a:extLst>
          </p:cNvPr>
          <p:cNvPicPr>
            <a:picLocks noChangeAspect="1"/>
          </p:cNvPicPr>
          <p:nvPr/>
        </p:nvPicPr>
        <p:blipFill>
          <a:blip r:embed="rId5"/>
          <a:stretch>
            <a:fillRect/>
          </a:stretch>
        </p:blipFill>
        <p:spPr>
          <a:xfrm>
            <a:off x="4495800" y="5490749"/>
            <a:ext cx="8458200" cy="4286775"/>
          </a:xfrm>
          <a:prstGeom prst="rect">
            <a:avLst/>
          </a:prstGeom>
        </p:spPr>
      </p:pic>
      <p:pic>
        <p:nvPicPr>
          <p:cNvPr id="26" name="Picture 25">
            <a:extLst>
              <a:ext uri="{FF2B5EF4-FFF2-40B4-BE49-F238E27FC236}">
                <a16:creationId xmlns:a16="http://schemas.microsoft.com/office/drawing/2014/main" id="{5563450C-AB63-8AB5-2452-77154E89A596}"/>
              </a:ext>
            </a:extLst>
          </p:cNvPr>
          <p:cNvPicPr>
            <a:picLocks noChangeAspect="1"/>
          </p:cNvPicPr>
          <p:nvPr/>
        </p:nvPicPr>
        <p:blipFill>
          <a:blip r:embed="rId6"/>
          <a:srcRect b="58408"/>
          <a:stretch>
            <a:fillRect/>
          </a:stretch>
        </p:blipFill>
        <p:spPr>
          <a:xfrm>
            <a:off x="4511953" y="4817176"/>
            <a:ext cx="8442047" cy="673573"/>
          </a:xfrm>
          <a:prstGeom prst="rect">
            <a:avLst/>
          </a:prstGeom>
        </p:spPr>
      </p:pic>
    </p:spTree>
    <p:extLst>
      <p:ext uri="{BB962C8B-B14F-4D97-AF65-F5344CB8AC3E}">
        <p14:creationId xmlns:p14="http://schemas.microsoft.com/office/powerpoint/2010/main" val="243044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28616-1F12-364A-A95A-35A6253F6B3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7F2396B-052B-6E00-79B4-B21A852250F4}"/>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9159B2A3-CF71-E48C-7327-992943BC72A8}"/>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8C526052-305B-2759-A649-A0BD9D8604ED}"/>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E7E7D203-B003-FD7A-F028-83A000484480}"/>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BBD5A0E2-5782-E03E-D707-0B0E2A5D4780}"/>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0DA50DB0-867B-896D-740D-5E5CA47CC938}"/>
              </a:ext>
            </a:extLst>
          </p:cNvPr>
          <p:cNvSpPr txBox="1"/>
          <p:nvPr/>
        </p:nvSpPr>
        <p:spPr>
          <a:xfrm>
            <a:off x="566345" y="114300"/>
            <a:ext cx="15199906" cy="2766104"/>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 TO BUILD IT</a:t>
            </a:r>
          </a:p>
        </p:txBody>
      </p:sp>
      <p:sp>
        <p:nvSpPr>
          <p:cNvPr id="8" name="AutoShape 8">
            <a:extLst>
              <a:ext uri="{FF2B5EF4-FFF2-40B4-BE49-F238E27FC236}">
                <a16:creationId xmlns:a16="http://schemas.microsoft.com/office/drawing/2014/main" id="{841AF586-FC5C-C2F1-8775-668D639A9818}"/>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E5A65DC7-F856-A1AB-4E46-8755142F07C3}"/>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1B94FB3A-7855-5F03-3322-7B4A506B645D}"/>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1A9AC385-4BC8-CC29-83BC-C96F59BB3F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C7E2C7C4-C542-426D-A610-4F5E41C7164D}"/>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CDCA8B0F-B99D-8B72-5675-20BA741E7F30}"/>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98047449-9CD5-58B4-F1A3-F69721FB9071}"/>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28F16541-106F-3512-697D-E85078E5C39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36653ED7-2951-0CD4-C961-D87A1E69108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13562690-7564-64D5-09C1-85DE1BADE5BF}"/>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8D35EC53-00ED-B4A1-3849-E43E2CBA1227}"/>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pic>
        <p:nvPicPr>
          <p:cNvPr id="34" name="Picture 33">
            <a:extLst>
              <a:ext uri="{FF2B5EF4-FFF2-40B4-BE49-F238E27FC236}">
                <a16:creationId xmlns:a16="http://schemas.microsoft.com/office/drawing/2014/main" id="{C927D2E1-9F08-755C-D46E-0C1F6BB34E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10990" y="7769026"/>
            <a:ext cx="3611865" cy="3661145"/>
          </a:xfrm>
          <a:prstGeom prst="rect">
            <a:avLst/>
          </a:prstGeom>
        </p:spPr>
      </p:pic>
      <p:sp>
        <p:nvSpPr>
          <p:cNvPr id="36" name="TextBox 21">
            <a:extLst>
              <a:ext uri="{FF2B5EF4-FFF2-40B4-BE49-F238E27FC236}">
                <a16:creationId xmlns:a16="http://schemas.microsoft.com/office/drawing/2014/main" id="{6D4098AC-0BED-9BC8-9BF4-C6A3488385A9}"/>
              </a:ext>
            </a:extLst>
          </p:cNvPr>
          <p:cNvSpPr txBox="1"/>
          <p:nvPr/>
        </p:nvSpPr>
        <p:spPr>
          <a:xfrm>
            <a:off x="669300" y="3023278"/>
            <a:ext cx="7821845" cy="4540217"/>
          </a:xfrm>
          <a:prstGeom prst="rect">
            <a:avLst/>
          </a:prstGeom>
        </p:spPr>
        <p:txBody>
          <a:bodyPr wrap="square" lIns="0" tIns="0" rIns="0" bIns="0" rtlCol="0" anchor="t">
            <a:spAutoFit/>
          </a:bodyPr>
          <a:lstStyle/>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Organizing data</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Graphic design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Synthesizing data</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Communication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Website design</a:t>
            </a:r>
          </a:p>
        </p:txBody>
      </p:sp>
      <p:sp>
        <p:nvSpPr>
          <p:cNvPr id="37" name="TextBox 21">
            <a:extLst>
              <a:ext uri="{FF2B5EF4-FFF2-40B4-BE49-F238E27FC236}">
                <a16:creationId xmlns:a16="http://schemas.microsoft.com/office/drawing/2014/main" id="{F3EC66A3-7C4B-FA05-2D50-685CF4336D12}"/>
              </a:ext>
            </a:extLst>
          </p:cNvPr>
          <p:cNvSpPr txBox="1"/>
          <p:nvPr/>
        </p:nvSpPr>
        <p:spPr>
          <a:xfrm>
            <a:off x="7799155" y="3023277"/>
            <a:ext cx="7821845" cy="4540217"/>
          </a:xfrm>
          <a:prstGeom prst="rect">
            <a:avLst/>
          </a:prstGeom>
        </p:spPr>
        <p:txBody>
          <a:bodyPr wrap="square" lIns="0" tIns="0" rIns="0" bIns="0" rtlCol="0" anchor="t">
            <a:spAutoFit/>
          </a:bodyPr>
          <a:lstStyle/>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Brainstorming</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Contingency planning</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Presentation design</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Overall assistant</a:t>
            </a:r>
          </a:p>
          <a:p>
            <a:pPr marL="1109852" lvl="1" indent="-554926" algn="l">
              <a:lnSpc>
                <a:spcPts val="7196"/>
              </a:lnSpc>
              <a:buFont typeface="Arial"/>
              <a:buChar char="•"/>
            </a:pPr>
            <a:r>
              <a:rPr lang="en-US" sz="5140" dirty="0">
                <a:solidFill>
                  <a:srgbClr val="AA1313"/>
                </a:solidFill>
                <a:latin typeface="Cooper BT Medium"/>
                <a:ea typeface="Cooper BT Medium"/>
                <a:cs typeface="Cooper BT Medium"/>
                <a:sym typeface="Cooper BT Medium"/>
              </a:rPr>
              <a:t>So much more!</a:t>
            </a:r>
          </a:p>
        </p:txBody>
      </p:sp>
      <p:sp>
        <p:nvSpPr>
          <p:cNvPr id="38" name="TextBox 32">
            <a:extLst>
              <a:ext uri="{FF2B5EF4-FFF2-40B4-BE49-F238E27FC236}">
                <a16:creationId xmlns:a16="http://schemas.microsoft.com/office/drawing/2014/main" id="{3710DA61-3DB5-7B7E-1B20-2B8FE1DC6620}"/>
              </a:ext>
            </a:extLst>
          </p:cNvPr>
          <p:cNvSpPr txBox="1"/>
          <p:nvPr/>
        </p:nvSpPr>
        <p:spPr>
          <a:xfrm>
            <a:off x="563181" y="8163772"/>
            <a:ext cx="16253705" cy="1413849"/>
          </a:xfrm>
          <a:prstGeom prst="rect">
            <a:avLst/>
          </a:prstGeom>
        </p:spPr>
        <p:txBody>
          <a:bodyPr lIns="0" tIns="0" rIns="0" bIns="0" rtlCol="0" anchor="t">
            <a:spAutoFit/>
          </a:bodyPr>
          <a:lstStyle/>
          <a:p>
            <a:pPr algn="l">
              <a:lnSpc>
                <a:spcPts val="11513"/>
              </a:lnSpc>
              <a:spcBef>
                <a:spcPct val="0"/>
              </a:spcBef>
            </a:pPr>
            <a:r>
              <a:rPr lang="en-US" sz="7500" b="1" spc="-419" dirty="0">
                <a:solidFill>
                  <a:srgbClr val="AA1313"/>
                </a:solidFill>
                <a:latin typeface="ITC Benguiat Bold"/>
                <a:ea typeface="ITC Benguiat Bold"/>
                <a:cs typeface="ITC Benguiat Bold"/>
                <a:sym typeface="ITC Benguiat Bold"/>
              </a:rPr>
              <a:t>Use PREP model for prompting</a:t>
            </a:r>
          </a:p>
        </p:txBody>
      </p:sp>
      <p:sp>
        <p:nvSpPr>
          <p:cNvPr id="39" name="TextBox 38">
            <a:extLst>
              <a:ext uri="{FF2B5EF4-FFF2-40B4-BE49-F238E27FC236}">
                <a16:creationId xmlns:a16="http://schemas.microsoft.com/office/drawing/2014/main" id="{3F24C852-D5C8-109C-CECA-A1A24F7FE319}"/>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4" action="ppaction://hlinksldjump"/>
              </a:rPr>
              <a:t>Choice 2</a:t>
            </a:r>
            <a:endParaRPr lang="en-US" sz="3800" spc="-199" dirty="0">
              <a:latin typeface="ITC Benguiat" panose="020B0604020202020204" charset="0"/>
              <a:ea typeface="ITC Benguiat"/>
              <a:cs typeface="ITC Benguiat"/>
              <a:sym typeface="ITC Benguiat"/>
            </a:endParaRPr>
          </a:p>
        </p:txBody>
      </p:sp>
      <p:sp>
        <p:nvSpPr>
          <p:cNvPr id="19" name="TextBox 18">
            <a:extLst>
              <a:ext uri="{FF2B5EF4-FFF2-40B4-BE49-F238E27FC236}">
                <a16:creationId xmlns:a16="http://schemas.microsoft.com/office/drawing/2014/main" id="{85E48C68-FAB4-D2C5-5936-B09BEC179F14}"/>
              </a:ext>
            </a:extLst>
          </p:cNvPr>
          <p:cNvSpPr txBox="1"/>
          <p:nvPr/>
        </p:nvSpPr>
        <p:spPr>
          <a:xfrm>
            <a:off x="2130418" y="9740492"/>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5" action="ppaction://hlinksldjump"/>
              </a:rPr>
              <a:t>Final Round</a:t>
            </a:r>
            <a:endParaRPr lang="en-US" sz="3800" spc="-199" dirty="0">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82254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48" y="-1187171"/>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4896280" y="114300"/>
            <a:ext cx="8495441"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CHOICE 2</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809247" y="3841699"/>
            <a:ext cx="5354916" cy="6116961"/>
            <a:chOff x="0" y="0"/>
            <a:chExt cx="1410348" cy="1611052"/>
          </a:xfrm>
        </p:grpSpPr>
        <p:sp>
          <p:nvSpPr>
            <p:cNvPr id="10" name="Freeform 10"/>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1" name="TextBox 11"/>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936509" y="3931375"/>
            <a:ext cx="5100392" cy="5937609"/>
            <a:chOff x="0" y="0"/>
            <a:chExt cx="1343313" cy="1563815"/>
          </a:xfrm>
        </p:grpSpPr>
        <p:sp>
          <p:nvSpPr>
            <p:cNvPr id="13" name="Freeform 13"/>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 name="TextBox 14"/>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809247" y="3841699"/>
            <a:ext cx="5354916" cy="1774162"/>
            <a:chOff x="0" y="0"/>
            <a:chExt cx="1410348" cy="467269"/>
          </a:xfrm>
        </p:grpSpPr>
        <p:sp>
          <p:nvSpPr>
            <p:cNvPr id="16" name="Freeform 16"/>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7" name="TextBox 17"/>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2254693"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19" name="Group 19"/>
          <p:cNvGrpSpPr/>
          <p:nvPr/>
        </p:nvGrpSpPr>
        <p:grpSpPr>
          <a:xfrm>
            <a:off x="5177406" y="8865997"/>
            <a:ext cx="503745" cy="50374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5177406"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3" name="Group 23"/>
          <p:cNvGrpSpPr/>
          <p:nvPr/>
        </p:nvGrpSpPr>
        <p:grpSpPr>
          <a:xfrm>
            <a:off x="5752588" y="8865997"/>
            <a:ext cx="503745" cy="50374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5" name="TextBox 2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5752588"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7" name="Freeform 27"/>
          <p:cNvSpPr/>
          <p:nvPr/>
        </p:nvSpPr>
        <p:spPr>
          <a:xfrm>
            <a:off x="632777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28"/>
          <p:cNvGrpSpPr/>
          <p:nvPr/>
        </p:nvGrpSpPr>
        <p:grpSpPr>
          <a:xfrm>
            <a:off x="10752362" y="3841699"/>
            <a:ext cx="5354916" cy="6116961"/>
            <a:chOff x="0" y="0"/>
            <a:chExt cx="1410348" cy="1611052"/>
          </a:xfrm>
        </p:grpSpPr>
        <p:sp>
          <p:nvSpPr>
            <p:cNvPr id="29" name="Freeform 29"/>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30" name="TextBox 30"/>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0879624" y="3931375"/>
            <a:ext cx="5100392" cy="5937609"/>
            <a:chOff x="0" y="0"/>
            <a:chExt cx="1343313" cy="1563815"/>
          </a:xfrm>
        </p:grpSpPr>
        <p:sp>
          <p:nvSpPr>
            <p:cNvPr id="32" name="Freeform 32"/>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33" name="TextBox 33"/>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34" name="Group 34"/>
          <p:cNvGrpSpPr/>
          <p:nvPr/>
        </p:nvGrpSpPr>
        <p:grpSpPr>
          <a:xfrm>
            <a:off x="10752362" y="3841699"/>
            <a:ext cx="5354916" cy="1774162"/>
            <a:chOff x="0" y="0"/>
            <a:chExt cx="1410348" cy="467269"/>
          </a:xfrm>
        </p:grpSpPr>
        <p:sp>
          <p:nvSpPr>
            <p:cNvPr id="35" name="Freeform 35"/>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36" name="TextBox 36"/>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37" name="TextBox 37"/>
          <p:cNvSpPr txBox="1"/>
          <p:nvPr/>
        </p:nvSpPr>
        <p:spPr>
          <a:xfrm>
            <a:off x="11197809"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38" name="Group 38"/>
          <p:cNvGrpSpPr/>
          <p:nvPr/>
        </p:nvGrpSpPr>
        <p:grpSpPr>
          <a:xfrm>
            <a:off x="14120521" y="8865997"/>
            <a:ext cx="503745" cy="503745"/>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0" name="TextBox 40"/>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1" name="Freeform 41"/>
          <p:cNvSpPr/>
          <p:nvPr/>
        </p:nvSpPr>
        <p:spPr>
          <a:xfrm>
            <a:off x="1412052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2" name="Group 42"/>
          <p:cNvGrpSpPr/>
          <p:nvPr/>
        </p:nvGrpSpPr>
        <p:grpSpPr>
          <a:xfrm>
            <a:off x="14690942" y="8854261"/>
            <a:ext cx="503745" cy="503745"/>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44" name="TextBox 44"/>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5" name="Freeform 45"/>
          <p:cNvSpPr/>
          <p:nvPr/>
        </p:nvSpPr>
        <p:spPr>
          <a:xfrm>
            <a:off x="14695704"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6" name="Group 46"/>
          <p:cNvGrpSpPr/>
          <p:nvPr/>
        </p:nvGrpSpPr>
        <p:grpSpPr>
          <a:xfrm>
            <a:off x="15275650" y="8865997"/>
            <a:ext cx="503745" cy="503745"/>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E0F3F"/>
            </a:solidFill>
          </p:spPr>
          <p:txBody>
            <a:bodyPr/>
            <a:lstStyle/>
            <a:p>
              <a:endParaRPr lang="en-US"/>
            </a:p>
          </p:txBody>
        </p:sp>
        <p:sp>
          <p:nvSpPr>
            <p:cNvPr id="48" name="TextBox 48"/>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9" name="Freeform 49"/>
          <p:cNvSpPr/>
          <p:nvPr/>
        </p:nvSpPr>
        <p:spPr>
          <a:xfrm>
            <a:off x="15270887"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0" name="TextBox 50"/>
          <p:cNvSpPr txBox="1"/>
          <p:nvPr/>
        </p:nvSpPr>
        <p:spPr>
          <a:xfrm>
            <a:off x="566345" y="2861354"/>
            <a:ext cx="16902871" cy="611258"/>
          </a:xfrm>
          <a:prstGeom prst="rect">
            <a:avLst/>
          </a:prstGeom>
        </p:spPr>
        <p:txBody>
          <a:bodyPr lIns="0" tIns="0" rIns="0" bIns="0" rtlCol="0" anchor="t">
            <a:spAutoFit/>
          </a:bodyPr>
          <a:lstStyle/>
          <a:p>
            <a:pPr algn="ctr">
              <a:lnSpc>
                <a:spcPts val="5179"/>
              </a:lnSpc>
              <a:spcBef>
                <a:spcPct val="0"/>
              </a:spcBef>
            </a:pPr>
            <a:r>
              <a:rPr lang="en-US" sz="3699" dirty="0">
                <a:solidFill>
                  <a:srgbClr val="000000"/>
                </a:solidFill>
                <a:latin typeface="Cooper BT Medium"/>
                <a:ea typeface="Cooper BT Medium"/>
                <a:cs typeface="Cooper BT Medium"/>
                <a:sym typeface="Cooper BT Medium"/>
              </a:rPr>
              <a:t>Which path do you want to explore?</a:t>
            </a:r>
          </a:p>
        </p:txBody>
      </p:sp>
      <p:sp>
        <p:nvSpPr>
          <p:cNvPr id="51" name="TextBox 51"/>
          <p:cNvSpPr txBox="1"/>
          <p:nvPr/>
        </p:nvSpPr>
        <p:spPr>
          <a:xfrm>
            <a:off x="1809247"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A</a:t>
            </a:r>
          </a:p>
        </p:txBody>
      </p:sp>
      <p:sp>
        <p:nvSpPr>
          <p:cNvPr id="52" name="TextBox 52">
            <a:hlinkClick r:id="rId3" action="ppaction://hlinksldjump"/>
          </p:cNvPr>
          <p:cNvSpPr txBox="1"/>
          <p:nvPr/>
        </p:nvSpPr>
        <p:spPr>
          <a:xfrm>
            <a:off x="2063771" y="5756795"/>
            <a:ext cx="4858407" cy="2905859"/>
          </a:xfrm>
          <a:prstGeom prst="rect">
            <a:avLst/>
          </a:prstGeom>
        </p:spPr>
        <p:txBody>
          <a:bodyPr lIns="0" tIns="0" rIns="0" bIns="0" rtlCol="0" anchor="t">
            <a:spAutoFit/>
          </a:bodyPr>
          <a:lstStyle/>
          <a:p>
            <a:pPr algn="ctr">
              <a:lnSpc>
                <a:spcPts val="7075"/>
              </a:lnSpc>
            </a:pPr>
            <a:r>
              <a:rPr lang="en-US" sz="7774" spc="-396" dirty="0">
                <a:solidFill>
                  <a:srgbClr val="000000"/>
                </a:solidFill>
                <a:latin typeface="ITC Benguiat"/>
                <a:ea typeface="ITC Benguiat"/>
                <a:cs typeface="ITC Benguiat"/>
                <a:sym typeface="ITC Benguiat"/>
              </a:rPr>
              <a:t>BUILD QUIZZES IN CANVAS</a:t>
            </a:r>
          </a:p>
        </p:txBody>
      </p:sp>
      <p:sp>
        <p:nvSpPr>
          <p:cNvPr id="53" name="TextBox 53"/>
          <p:cNvSpPr txBox="1"/>
          <p:nvPr/>
        </p:nvSpPr>
        <p:spPr>
          <a:xfrm>
            <a:off x="10752362"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B</a:t>
            </a:r>
          </a:p>
        </p:txBody>
      </p:sp>
      <p:sp>
        <p:nvSpPr>
          <p:cNvPr id="54" name="TextBox 54">
            <a:hlinkClick r:id="rId4" action="ppaction://hlinksldjump"/>
          </p:cNvPr>
          <p:cNvSpPr txBox="1"/>
          <p:nvPr/>
        </p:nvSpPr>
        <p:spPr>
          <a:xfrm>
            <a:off x="10828562" y="5904996"/>
            <a:ext cx="5227654" cy="2565446"/>
          </a:xfrm>
          <a:prstGeom prst="rect">
            <a:avLst/>
          </a:prstGeom>
        </p:spPr>
        <p:txBody>
          <a:bodyPr lIns="0" tIns="0" rIns="0" bIns="0" rtlCol="0" anchor="t">
            <a:spAutoFit/>
          </a:bodyPr>
          <a:lstStyle/>
          <a:p>
            <a:pPr algn="ctr">
              <a:lnSpc>
                <a:spcPts val="6529"/>
              </a:lnSpc>
            </a:pPr>
            <a:r>
              <a:rPr lang="en-US" sz="7000" spc="-365" dirty="0">
                <a:solidFill>
                  <a:srgbClr val="000000"/>
                </a:solidFill>
                <a:latin typeface="ITC Benguiat"/>
                <a:ea typeface="ITC Benguiat"/>
                <a:cs typeface="ITC Benguiat"/>
                <a:sym typeface="ITC Benguiat"/>
              </a:rPr>
              <a:t>CREATING</a:t>
            </a:r>
          </a:p>
          <a:p>
            <a:pPr algn="ctr">
              <a:lnSpc>
                <a:spcPts val="6529"/>
              </a:lnSpc>
            </a:pPr>
            <a:r>
              <a:rPr lang="en-US" sz="7000" spc="-365" dirty="0">
                <a:solidFill>
                  <a:srgbClr val="000000"/>
                </a:solidFill>
                <a:latin typeface="ITC Benguiat"/>
                <a:ea typeface="ITC Benguiat"/>
                <a:cs typeface="ITC Benguiat"/>
                <a:sym typeface="ITC Benguiat"/>
              </a:rPr>
              <a:t>A</a:t>
            </a:r>
          </a:p>
          <a:p>
            <a:pPr algn="ctr">
              <a:lnSpc>
                <a:spcPts val="6529"/>
              </a:lnSpc>
            </a:pPr>
            <a:r>
              <a:rPr lang="en-US" sz="7000" spc="-365" dirty="0">
                <a:solidFill>
                  <a:srgbClr val="000000"/>
                </a:solidFill>
                <a:latin typeface="ITC Benguiat"/>
                <a:ea typeface="ITC Benguiat"/>
                <a:cs typeface="ITC Benguiat"/>
                <a:sym typeface="ITC Benguiat"/>
              </a:rPr>
              <a:t>DASHBOARD</a:t>
            </a:r>
          </a:p>
        </p:txBody>
      </p:sp>
      <p:sp>
        <p:nvSpPr>
          <p:cNvPr id="55" name="TextBox 55"/>
          <p:cNvSpPr txBox="1"/>
          <p:nvPr/>
        </p:nvSpPr>
        <p:spPr>
          <a:xfrm>
            <a:off x="6983275" y="8702480"/>
            <a:ext cx="3769088" cy="1584520"/>
          </a:xfrm>
          <a:prstGeom prst="rect">
            <a:avLst/>
          </a:prstGeom>
        </p:spPr>
        <p:txBody>
          <a:bodyPr lIns="0" tIns="0" rIns="0" bIns="0" rtlCol="0" anchor="t">
            <a:spAutoFit/>
          </a:bodyPr>
          <a:lstStyle/>
          <a:p>
            <a:pPr algn="ctr">
              <a:lnSpc>
                <a:spcPts val="3980"/>
              </a:lnSpc>
            </a:pPr>
            <a:r>
              <a:rPr lang="en-US" sz="3401" b="1" spc="-173" dirty="0">
                <a:solidFill>
                  <a:srgbClr val="AA1313"/>
                </a:solidFill>
                <a:latin typeface="ITC Benguiat Bold"/>
                <a:ea typeface="ITC Benguiat Bold"/>
                <a:cs typeface="ITC Benguiat Bold"/>
                <a:sym typeface="ITC Benguiat Bold"/>
              </a:rPr>
              <a:t>Type your </a:t>
            </a:r>
          </a:p>
          <a:p>
            <a:pPr algn="ctr">
              <a:lnSpc>
                <a:spcPts val="3980"/>
              </a:lnSpc>
            </a:pPr>
            <a:r>
              <a:rPr lang="en-US" sz="3401" b="1" spc="-173" dirty="0">
                <a:solidFill>
                  <a:srgbClr val="AA1313"/>
                </a:solidFill>
                <a:latin typeface="ITC Benguiat Bold"/>
                <a:ea typeface="ITC Benguiat Bold"/>
                <a:cs typeface="ITC Benguiat Bold"/>
                <a:sym typeface="ITC Benguiat Bold"/>
              </a:rPr>
              <a:t>choice </a:t>
            </a:r>
          </a:p>
          <a:p>
            <a:pPr algn="ctr">
              <a:lnSpc>
                <a:spcPts val="3980"/>
              </a:lnSpc>
            </a:pPr>
            <a:r>
              <a:rPr lang="en-US" sz="3401" b="1" spc="-173" dirty="0">
                <a:solidFill>
                  <a:srgbClr val="AA1313"/>
                </a:solidFill>
                <a:latin typeface="ITC Benguiat Bold"/>
                <a:ea typeface="ITC Benguiat Bold"/>
                <a:cs typeface="ITC Benguiat Bold"/>
                <a:sym typeface="ITC Benguiat Bold"/>
              </a:rPr>
              <a:t>in the chat</a:t>
            </a:r>
          </a:p>
        </p:txBody>
      </p:sp>
    </p:spTree>
    <p:extLst>
      <p:ext uri="{BB962C8B-B14F-4D97-AF65-F5344CB8AC3E}">
        <p14:creationId xmlns:p14="http://schemas.microsoft.com/office/powerpoint/2010/main" val="311938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CD78-750D-2DBF-B6FF-E2EBAE6DF54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A39632A-6B9D-A75D-FB7C-127F3F242E2A}"/>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57044BF0-0FA9-6147-1132-C2CA874A46FF}"/>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DA6FB9BA-5915-74A1-7205-F565E5464265}"/>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812240E2-4E19-4F7A-E344-BAE01CF71106}"/>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38E51AAD-12D6-983E-F24C-299EAED9860B}"/>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B947C24C-E0ED-340B-C7D1-1F35B8864450}"/>
              </a:ext>
            </a:extLst>
          </p:cNvPr>
          <p:cNvSpPr txBox="1"/>
          <p:nvPr/>
        </p:nvSpPr>
        <p:spPr>
          <a:xfrm>
            <a:off x="1394795" y="114300"/>
            <a:ext cx="15498411"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BUILD QUIZZES</a:t>
            </a:r>
          </a:p>
        </p:txBody>
      </p:sp>
      <p:sp>
        <p:nvSpPr>
          <p:cNvPr id="8" name="AutoShape 8">
            <a:extLst>
              <a:ext uri="{FF2B5EF4-FFF2-40B4-BE49-F238E27FC236}">
                <a16:creationId xmlns:a16="http://schemas.microsoft.com/office/drawing/2014/main" id="{199070DA-9B69-1058-56F3-E1A5D44FB8CA}"/>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E53516CF-C414-FF88-311E-BB46E992CB22}"/>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23D9A633-99CA-60A3-2225-CA2970C199EE}"/>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8B0B3C88-EF10-0592-CE19-B02CAA4D06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A583AEDD-3838-A161-40D0-D61BCCE801D8}"/>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4B2E71CC-FD27-2522-D581-1E9FC8B3C9B6}"/>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16FF7666-520A-5C02-8F8D-C72B7ED87185}"/>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E3F28460-42B0-E9F5-1EAE-443C96B997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1315262D-A7A2-52BF-84DC-D27CC8E44E95}"/>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CA98ABC3-69EA-7EED-8586-6B5DD9EBB997}"/>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D2AEBF2F-90EF-911B-D4BF-9FCD6B456D0A}"/>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a:extLst>
              <a:ext uri="{FF2B5EF4-FFF2-40B4-BE49-F238E27FC236}">
                <a16:creationId xmlns:a16="http://schemas.microsoft.com/office/drawing/2014/main" id="{65581938-6E8A-6358-D3DF-D7CDC6113522}"/>
              </a:ext>
            </a:extLst>
          </p:cNvPr>
          <p:cNvGrpSpPr/>
          <p:nvPr/>
        </p:nvGrpSpPr>
        <p:grpSpPr>
          <a:xfrm>
            <a:off x="116046" y="120332"/>
            <a:ext cx="1181163" cy="1181163"/>
            <a:chOff x="0" y="0"/>
            <a:chExt cx="1574884" cy="1574884"/>
          </a:xfrm>
        </p:grpSpPr>
        <p:grpSp>
          <p:nvGrpSpPr>
            <p:cNvPr id="20" name="Group 20">
              <a:extLst>
                <a:ext uri="{FF2B5EF4-FFF2-40B4-BE49-F238E27FC236}">
                  <a16:creationId xmlns:a16="http://schemas.microsoft.com/office/drawing/2014/main" id="{5205FEED-27ED-F0DB-CE29-01025FB7AD03}"/>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C22F3574-17F1-E3EB-0063-A16C9EFD20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FC6012F0-AD15-7D80-1223-4A83C4AE8BA7}"/>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8E84CC1D-4248-8A25-874A-0252ADFCD53D}"/>
                </a:ext>
              </a:extLst>
            </p:cNvPr>
            <p:cNvSpPr txBox="1"/>
            <p:nvPr/>
          </p:nvSpPr>
          <p:spPr>
            <a:xfrm>
              <a:off x="343729" y="-82011"/>
              <a:ext cx="788241" cy="1656895"/>
            </a:xfrm>
            <a:prstGeom prst="rect">
              <a:avLst/>
            </a:prstGeom>
          </p:spPr>
          <p:txBody>
            <a:bodyPr lIns="0" tIns="0" rIns="0" bIns="0" rtlCol="0" anchor="t">
              <a:spAutoFit/>
            </a:bodyPr>
            <a:lstStyle/>
            <a:p>
              <a:pPr algn="ctr">
                <a:lnSpc>
                  <a:spcPts val="9582"/>
                </a:lnSpc>
                <a:spcBef>
                  <a:spcPct val="0"/>
                </a:spcBef>
              </a:pPr>
              <a:r>
                <a:rPr lang="en-US" sz="6844" b="1">
                  <a:solidFill>
                    <a:srgbClr val="FFFFFF"/>
                  </a:solidFill>
                  <a:latin typeface="ITC Benguiat Bold"/>
                  <a:ea typeface="ITC Benguiat Bold"/>
                  <a:cs typeface="ITC Benguiat Bold"/>
                  <a:sym typeface="ITC Benguiat Bold"/>
                </a:rPr>
                <a:t>A</a:t>
              </a:r>
            </a:p>
          </p:txBody>
        </p:sp>
      </p:grpSp>
      <p:sp>
        <p:nvSpPr>
          <p:cNvPr id="25" name="TextBox 25">
            <a:extLst>
              <a:ext uri="{FF2B5EF4-FFF2-40B4-BE49-F238E27FC236}">
                <a16:creationId xmlns:a16="http://schemas.microsoft.com/office/drawing/2014/main" id="{5328134A-FAB9-5E2F-8003-3E1A174F162A}"/>
              </a:ext>
            </a:extLst>
          </p:cNvPr>
          <p:cNvSpPr txBox="1"/>
          <p:nvPr/>
        </p:nvSpPr>
        <p:spPr>
          <a:xfrm>
            <a:off x="1697755" y="3269786"/>
            <a:ext cx="7446245" cy="3680046"/>
          </a:xfrm>
          <a:prstGeom prst="rect">
            <a:avLst/>
          </a:prstGeom>
        </p:spPr>
        <p:txBody>
          <a:bodyPr lIns="0" tIns="0" rIns="0" bIns="0" rtlCol="0" anchor="t">
            <a:spAutoFit/>
          </a:bodyPr>
          <a:lstStyle/>
          <a:p>
            <a:pPr algn="ctr">
              <a:lnSpc>
                <a:spcPts val="7280"/>
              </a:lnSpc>
              <a:spcBef>
                <a:spcPct val="0"/>
              </a:spcBef>
            </a:pPr>
            <a:r>
              <a:rPr lang="en-US" sz="5200" dirty="0">
                <a:solidFill>
                  <a:srgbClr val="000000"/>
                </a:solidFill>
                <a:latin typeface="Cooper BT Heavy"/>
                <a:ea typeface="Cooper BT Heavy"/>
                <a:cs typeface="Cooper BT Heavy"/>
                <a:sym typeface="Cooper BT Heavy"/>
              </a:rPr>
              <a:t>Has anyone ever built quizzes in Canvas from scratch?</a:t>
            </a:r>
          </a:p>
        </p:txBody>
      </p:sp>
      <p:pic>
        <p:nvPicPr>
          <p:cNvPr id="24" name="Picture 23">
            <a:extLst>
              <a:ext uri="{FF2B5EF4-FFF2-40B4-BE49-F238E27FC236}">
                <a16:creationId xmlns:a16="http://schemas.microsoft.com/office/drawing/2014/main" id="{EAEA3B74-D0EE-0BA6-0309-B8E26BBA3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084" y="2986468"/>
            <a:ext cx="5989977" cy="7018455"/>
          </a:xfrm>
          <a:prstGeom prst="rect">
            <a:avLst/>
          </a:prstGeom>
        </p:spPr>
      </p:pic>
    </p:spTree>
    <p:extLst>
      <p:ext uri="{BB962C8B-B14F-4D97-AF65-F5344CB8AC3E}">
        <p14:creationId xmlns:p14="http://schemas.microsoft.com/office/powerpoint/2010/main" val="387894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E2A9-EEA1-594A-3A9F-52D9EE15C47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C60F444-70D9-16C6-DDFE-1497B815E14C}"/>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E3EB89A8-F61D-AA65-0AAE-0DB30D4BB2CA}"/>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226AEE8B-53A8-CB1D-52AA-0D9CDA330EC7}"/>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2EF4177C-D729-B4C1-C208-1BAF77B04D86}"/>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A9E81D81-21AE-5811-53A9-2F7B0C319F8B}"/>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D6586867-84D2-8552-977B-E5BBB143665F}"/>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FAB30478-3FAA-256F-D280-C08C6800FA50}"/>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40DA2D99-10E4-E969-C73C-C82CA2D9A2DD}"/>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68BCFA25-42C7-48D2-9CE5-EFF8709867B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1FBF021E-D167-371A-3FB6-2A4C7B54DF0E}"/>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BF054C13-BD65-2D89-C514-6710CA7F4C20}"/>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4216B122-3192-5B29-8EA1-78648E29D6C4}"/>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8997B925-8E10-40EC-636E-F6C78B2906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81E3F870-13B7-4000-F872-18C6D41600DF}"/>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46896287-E732-3D09-F4E4-E0CE3574AF97}"/>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8AFDCC20-2D6B-614C-259F-4C595B89F945}"/>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20" name="TextBox 20">
            <a:extLst>
              <a:ext uri="{FF2B5EF4-FFF2-40B4-BE49-F238E27FC236}">
                <a16:creationId xmlns:a16="http://schemas.microsoft.com/office/drawing/2014/main" id="{7789F13B-70A7-3949-86CE-89361C2692CF}"/>
              </a:ext>
            </a:extLst>
          </p:cNvPr>
          <p:cNvSpPr txBox="1"/>
          <p:nvPr/>
        </p:nvSpPr>
        <p:spPr>
          <a:xfrm>
            <a:off x="566345" y="2794199"/>
            <a:ext cx="17035855" cy="564257"/>
          </a:xfrm>
          <a:prstGeom prst="rect">
            <a:avLst/>
          </a:prstGeom>
        </p:spPr>
        <p:txBody>
          <a:bodyPr wrap="square" lIns="0" tIns="0" rIns="0" bIns="0" rtlCol="0" anchor="t">
            <a:spAutoFit/>
          </a:bodyPr>
          <a:lstStyle/>
          <a:p>
            <a:pPr algn="ctr">
              <a:lnSpc>
                <a:spcPts val="4428"/>
              </a:lnSpc>
            </a:pPr>
            <a:r>
              <a:rPr lang="en-US" sz="4100" dirty="0">
                <a:solidFill>
                  <a:srgbClr val="000000"/>
                </a:solidFill>
                <a:latin typeface="Cooper BT Medium"/>
                <a:ea typeface="Cooper BT Medium"/>
                <a:cs typeface="Cooper BT Medium"/>
                <a:sym typeface="Cooper BT Medium"/>
              </a:rPr>
              <a:t>Simply prompt ChatGPT, review the questions, and import to Canvas</a:t>
            </a:r>
          </a:p>
        </p:txBody>
      </p:sp>
      <p:sp>
        <p:nvSpPr>
          <p:cNvPr id="26" name="TextBox 7">
            <a:extLst>
              <a:ext uri="{FF2B5EF4-FFF2-40B4-BE49-F238E27FC236}">
                <a16:creationId xmlns:a16="http://schemas.microsoft.com/office/drawing/2014/main" id="{29C05B58-F086-37DC-83D4-9E716CFBF45D}"/>
              </a:ext>
            </a:extLst>
          </p:cNvPr>
          <p:cNvSpPr txBox="1"/>
          <p:nvPr/>
        </p:nvSpPr>
        <p:spPr>
          <a:xfrm>
            <a:off x="323232" y="114300"/>
            <a:ext cx="17641536" cy="2491067"/>
          </a:xfrm>
          <a:prstGeom prst="rect">
            <a:avLst/>
          </a:prstGeom>
        </p:spPr>
        <p:txBody>
          <a:bodyPr lIns="0" tIns="0" rIns="0" bIns="0" rtlCol="0" anchor="t">
            <a:spAutoFit/>
          </a:bodyPr>
          <a:lstStyle/>
          <a:p>
            <a:pPr>
              <a:lnSpc>
                <a:spcPts val="20262"/>
              </a:lnSpc>
              <a:spcBef>
                <a:spcPct val="0"/>
              </a:spcBef>
            </a:pPr>
            <a:r>
              <a:rPr lang="en-US" sz="13500" b="1" spc="-738" dirty="0">
                <a:solidFill>
                  <a:srgbClr val="AA1313"/>
                </a:solidFill>
                <a:latin typeface="ITC Benguiat Bold"/>
                <a:ea typeface="ITC Benguiat Bold"/>
                <a:cs typeface="ITC Benguiat Bold"/>
                <a:sym typeface="ITC Benguiat Bold"/>
              </a:rPr>
              <a:t>WATCH IT IN ACTION</a:t>
            </a:r>
          </a:p>
        </p:txBody>
      </p:sp>
    </p:spTree>
    <p:extLst>
      <p:ext uri="{BB962C8B-B14F-4D97-AF65-F5344CB8AC3E}">
        <p14:creationId xmlns:p14="http://schemas.microsoft.com/office/powerpoint/2010/main" val="19329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3CBA-8FDE-47A2-CD5B-9A7E8F4EC5B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88B56F6-0BD3-1BD3-BC91-77F2CE43D5A5}"/>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DAD0A264-B376-41B1-7A7C-46EBF7F32886}"/>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50E5D00-1ADE-A28E-1E78-F72CB59ABF10}"/>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a:extLst>
              <a:ext uri="{FF2B5EF4-FFF2-40B4-BE49-F238E27FC236}">
                <a16:creationId xmlns:a16="http://schemas.microsoft.com/office/drawing/2014/main" id="{6FDBDE3F-100F-F3EA-35B7-B84F72BAAFF6}"/>
              </a:ext>
            </a:extLst>
          </p:cNvPr>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1" name="Picture 10">
            <a:extLst>
              <a:ext uri="{FF2B5EF4-FFF2-40B4-BE49-F238E27FC236}">
                <a16:creationId xmlns:a16="http://schemas.microsoft.com/office/drawing/2014/main" id="{50961E36-75C4-233A-2DD2-2037448C9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3086100"/>
            <a:ext cx="13821948" cy="5410200"/>
          </a:xfrm>
          <a:prstGeom prst="rect">
            <a:avLst/>
          </a:prstGeom>
        </p:spPr>
      </p:pic>
      <p:pic>
        <p:nvPicPr>
          <p:cNvPr id="5" name="Picture 4">
            <a:extLst>
              <a:ext uri="{FF2B5EF4-FFF2-40B4-BE49-F238E27FC236}">
                <a16:creationId xmlns:a16="http://schemas.microsoft.com/office/drawing/2014/main" id="{5BDF2BBF-290F-63DE-6AC2-EEE621A9D239}"/>
              </a:ext>
            </a:extLst>
          </p:cNvPr>
          <p:cNvPicPr>
            <a:picLocks noChangeAspect="1"/>
          </p:cNvPicPr>
          <p:nvPr/>
        </p:nvPicPr>
        <p:blipFill>
          <a:blip r:embed="rId4"/>
          <a:srcRect b="58408"/>
          <a:stretch>
            <a:fillRect/>
          </a:stretch>
        </p:blipFill>
        <p:spPr>
          <a:xfrm>
            <a:off x="2076734" y="2424851"/>
            <a:ext cx="8442047" cy="673573"/>
          </a:xfrm>
          <a:prstGeom prst="rect">
            <a:avLst/>
          </a:prstGeom>
        </p:spPr>
      </p:pic>
    </p:spTree>
    <p:extLst>
      <p:ext uri="{BB962C8B-B14F-4D97-AF65-F5344CB8AC3E}">
        <p14:creationId xmlns:p14="http://schemas.microsoft.com/office/powerpoint/2010/main" val="88884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3B1A3-95B3-0F80-3124-624296C53A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D1D6DBF-2146-ED2C-CF11-5DE599DC04A0}"/>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27F9E73D-BFB9-7593-37A0-6F41E1E5D810}"/>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0E3B244-6CDB-1927-3FFD-4D6FA62B178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a:extLst>
              <a:ext uri="{FF2B5EF4-FFF2-40B4-BE49-F238E27FC236}">
                <a16:creationId xmlns:a16="http://schemas.microsoft.com/office/drawing/2014/main" id="{C2906037-F85C-8B9D-BC05-35DEC97B2F7E}"/>
              </a:ext>
            </a:extLst>
          </p:cNvPr>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7C635114-ADA7-E58E-1DD7-D57E4399548A}"/>
              </a:ext>
            </a:extLst>
          </p:cNvPr>
          <p:cNvPicPr>
            <a:picLocks noChangeAspect="1"/>
          </p:cNvPicPr>
          <p:nvPr/>
        </p:nvPicPr>
        <p:blipFill>
          <a:blip r:embed="rId3"/>
          <a:srcRect b="58408"/>
          <a:stretch>
            <a:fillRect/>
          </a:stretch>
        </p:blipFill>
        <p:spPr>
          <a:xfrm>
            <a:off x="2076734" y="2424851"/>
            <a:ext cx="8442047" cy="673573"/>
          </a:xfrm>
          <a:prstGeom prst="rect">
            <a:avLst/>
          </a:prstGeom>
        </p:spPr>
      </p:pic>
      <p:pic>
        <p:nvPicPr>
          <p:cNvPr id="13" name="Picture 12">
            <a:extLst>
              <a:ext uri="{FF2B5EF4-FFF2-40B4-BE49-F238E27FC236}">
                <a16:creationId xmlns:a16="http://schemas.microsoft.com/office/drawing/2014/main" id="{BFC1A1F8-E2EF-5C37-90F2-61EC020D3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3315415"/>
            <a:ext cx="13414936" cy="6595167"/>
          </a:xfrm>
          <a:prstGeom prst="rect">
            <a:avLst/>
          </a:prstGeom>
        </p:spPr>
      </p:pic>
    </p:spTree>
    <p:extLst>
      <p:ext uri="{BB962C8B-B14F-4D97-AF65-F5344CB8AC3E}">
        <p14:creationId xmlns:p14="http://schemas.microsoft.com/office/powerpoint/2010/main" val="96267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4B965-BCA8-04AF-3E31-352F92F4CE6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7EBA42C-96BF-2B5A-41A2-E7D5858B585F}"/>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9DDB743E-FDC2-B2FA-20C9-0DAE612717C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567F90A3-BF51-52B7-805D-4DF7C1E0E421}"/>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a:extLst>
              <a:ext uri="{FF2B5EF4-FFF2-40B4-BE49-F238E27FC236}">
                <a16:creationId xmlns:a16="http://schemas.microsoft.com/office/drawing/2014/main" id="{4AB35C9A-65FF-5A7D-15D0-BF481A560CC4}"/>
              </a:ext>
            </a:extLst>
          </p:cNvPr>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A03ECAB0-C25A-6445-C83E-D22236601627}"/>
              </a:ext>
            </a:extLst>
          </p:cNvPr>
          <p:cNvPicPr>
            <a:picLocks noChangeAspect="1"/>
          </p:cNvPicPr>
          <p:nvPr/>
        </p:nvPicPr>
        <p:blipFill>
          <a:blip r:embed="rId3"/>
          <a:srcRect b="58408"/>
          <a:stretch>
            <a:fillRect/>
          </a:stretch>
        </p:blipFill>
        <p:spPr>
          <a:xfrm>
            <a:off x="2076734" y="2424851"/>
            <a:ext cx="8442047" cy="673573"/>
          </a:xfrm>
          <a:prstGeom prst="rect">
            <a:avLst/>
          </a:prstGeom>
        </p:spPr>
      </p:pic>
      <p:pic>
        <p:nvPicPr>
          <p:cNvPr id="6" name="Response 2">
            <a:extLst>
              <a:ext uri="{FF2B5EF4-FFF2-40B4-BE49-F238E27FC236}">
                <a16:creationId xmlns:a16="http://schemas.microsoft.com/office/drawing/2014/main" id="{8983AE9C-C0C1-23EF-4599-027A0495B1F3}"/>
              </a:ext>
            </a:extLst>
          </p:cNvPr>
          <p:cNvPicPr>
            <a:picLocks noChangeAspect="1"/>
          </p:cNvPicPr>
          <p:nvPr/>
        </p:nvPicPr>
        <p:blipFill>
          <a:blip r:embed="rId4"/>
          <a:srcRect l="939" r="1170"/>
          <a:stretch>
            <a:fillRect/>
          </a:stretch>
        </p:blipFill>
        <p:spPr>
          <a:xfrm>
            <a:off x="2076734" y="3315415"/>
            <a:ext cx="13868402" cy="5643146"/>
          </a:xfrm>
          <a:prstGeom prst="rect">
            <a:avLst/>
          </a:prstGeom>
        </p:spPr>
      </p:pic>
    </p:spTree>
    <p:extLst>
      <p:ext uri="{BB962C8B-B14F-4D97-AF65-F5344CB8AC3E}">
        <p14:creationId xmlns:p14="http://schemas.microsoft.com/office/powerpoint/2010/main" val="80076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7932" y="-1395506"/>
            <a:ext cx="19195932" cy="11682506"/>
            <a:chOff x="0" y="0"/>
            <a:chExt cx="5055719" cy="3076874"/>
          </a:xfrm>
        </p:grpSpPr>
        <p:sp>
          <p:nvSpPr>
            <p:cNvPr id="3" name="Freeform 3"/>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25" name="Freeform 22"/>
          <p:cNvSpPr/>
          <p:nvPr/>
        </p:nvSpPr>
        <p:spPr>
          <a:xfrm>
            <a:off x="1676400" y="-745443"/>
            <a:ext cx="14706600" cy="1111713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9272F370-6E79-0038-EEB8-797E043FB537}"/>
              </a:ext>
            </a:extLst>
          </p:cNvPr>
          <p:cNvPicPr>
            <a:picLocks noChangeAspect="1"/>
          </p:cNvPicPr>
          <p:nvPr/>
        </p:nvPicPr>
        <p:blipFill>
          <a:blip r:embed="rId3"/>
          <a:stretch>
            <a:fillRect/>
          </a:stretch>
        </p:blipFill>
        <p:spPr>
          <a:xfrm>
            <a:off x="4633299" y="2019300"/>
            <a:ext cx="8792802" cy="8011643"/>
          </a:xfrm>
          <a:prstGeom prst="rect">
            <a:avLst/>
          </a:prstGeom>
        </p:spPr>
      </p:pic>
    </p:spTree>
    <p:extLst>
      <p:ext uri="{BB962C8B-B14F-4D97-AF65-F5344CB8AC3E}">
        <p14:creationId xmlns:p14="http://schemas.microsoft.com/office/powerpoint/2010/main" val="226657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6E4E2-9709-E9C5-F70E-B5D7B03A433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C27736D-5D15-6105-C8B5-645A7C9C98F3}"/>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34AD3BBF-7AE1-4BB1-40E9-A032B8B5D661}"/>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F92FD2CA-0B02-01FD-6A71-4A01B0D4C29B}"/>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E4FB80A9-961C-6D66-BE42-173B286FC4C5}"/>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E371A618-D848-46BC-6CD4-A99F705F4EBC}"/>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6408C70A-8680-8B00-702E-E35AABD84867}"/>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 TO BUILD IT</a:t>
            </a:r>
          </a:p>
        </p:txBody>
      </p:sp>
      <p:sp>
        <p:nvSpPr>
          <p:cNvPr id="8" name="AutoShape 8">
            <a:extLst>
              <a:ext uri="{FF2B5EF4-FFF2-40B4-BE49-F238E27FC236}">
                <a16:creationId xmlns:a16="http://schemas.microsoft.com/office/drawing/2014/main" id="{E07ECF33-7321-B1AD-6E0B-4E45EFFF1AA6}"/>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490FA067-103F-8C84-035A-4BA2135E636B}"/>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268BF493-A5D3-986B-78CF-4D408BC7C712}"/>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59FEC36A-427D-8D7A-82EC-AFCB22F0AF6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520B8A6E-CF26-37FA-0F60-B460F55C5EB5}"/>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5A193639-41AF-DD41-6E9E-054B31AFA865}"/>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B53A66CC-9F87-5F9A-AC11-58C6F89CD6F1}"/>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434B9A19-B1F3-C5DA-7C9C-F8469AB24DD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E883B158-F3D1-1329-1784-DBCB5AE7E7D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34226224-488C-A5AA-F2CF-196EFEA1B60E}"/>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58F9437C-20AE-4BF8-7144-DE9A2813F70C}"/>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9" name="TextBox 19">
            <a:extLst>
              <a:ext uri="{FF2B5EF4-FFF2-40B4-BE49-F238E27FC236}">
                <a16:creationId xmlns:a16="http://schemas.microsoft.com/office/drawing/2014/main" id="{5128C29C-1461-4BC3-1C81-1C459E623D5E}"/>
              </a:ext>
            </a:extLst>
          </p:cNvPr>
          <p:cNvSpPr txBox="1"/>
          <p:nvPr/>
        </p:nvSpPr>
        <p:spPr>
          <a:xfrm>
            <a:off x="566345" y="3312057"/>
            <a:ext cx="11238065" cy="2117990"/>
          </a:xfrm>
          <a:prstGeom prst="rect">
            <a:avLst/>
          </a:prstGeom>
        </p:spPr>
        <p:txBody>
          <a:bodyPr lIns="0" tIns="0" rIns="0" bIns="0" rtlCol="0" anchor="t">
            <a:spAutoFit/>
          </a:bodyPr>
          <a:lstStyle/>
          <a:p>
            <a:pPr algn="just">
              <a:lnSpc>
                <a:spcPts val="3982"/>
              </a:lnSpc>
            </a:pPr>
            <a:r>
              <a:rPr lang="en-US" sz="3904" b="1" spc="-199" dirty="0">
                <a:solidFill>
                  <a:srgbClr val="AA1313"/>
                </a:solidFill>
                <a:latin typeface="ITC Benguiat Bold"/>
                <a:ea typeface="ITC Benguiat Bold"/>
                <a:cs typeface="ITC Benguiat Bold"/>
                <a:sym typeface="ITC Benguiat Bold"/>
              </a:rPr>
              <a:t>Download my prompt at:</a:t>
            </a:r>
          </a:p>
          <a:p>
            <a:pPr algn="just">
              <a:lnSpc>
                <a:spcPts val="3982"/>
              </a:lnSpc>
            </a:pPr>
            <a:endParaRPr lang="en-US" sz="3904" b="1" spc="-199" dirty="0">
              <a:solidFill>
                <a:srgbClr val="AA1313"/>
              </a:solidFill>
              <a:latin typeface="ITC Benguiat Bold"/>
              <a:ea typeface="ITC Benguiat Bold"/>
              <a:cs typeface="ITC Benguiat Bold"/>
              <a:sym typeface="ITC Benguiat Bold"/>
            </a:endParaRPr>
          </a:p>
          <a:p>
            <a:pPr algn="just">
              <a:lnSpc>
                <a:spcPts val="3982"/>
              </a:lnSpc>
            </a:pPr>
            <a:r>
              <a:rPr lang="en-US" sz="3904" spc="-199" dirty="0">
                <a:solidFill>
                  <a:srgbClr val="004E7A"/>
                </a:solidFill>
                <a:latin typeface="ITC Benguiat"/>
                <a:ea typeface="ITC Benguiat"/>
                <a:cs typeface="ITC Benguiat"/>
                <a:sym typeface="ITC Benguiat"/>
              </a:rPr>
              <a:t>ProfessorTeresaThompson.com </a:t>
            </a:r>
          </a:p>
          <a:p>
            <a:pPr algn="just">
              <a:lnSpc>
                <a:spcPts val="3982"/>
              </a:lnSpc>
            </a:pPr>
            <a:r>
              <a:rPr lang="en-US" sz="3904" spc="-199" dirty="0">
                <a:solidFill>
                  <a:srgbClr val="CC4E00"/>
                </a:solidFill>
                <a:latin typeface="ITC Benguiat"/>
                <a:ea typeface="ITC Benguiat"/>
                <a:cs typeface="ITC Benguiat"/>
                <a:sym typeface="ITC Benguiat"/>
              </a:rPr>
              <a:t>→ Resources</a:t>
            </a:r>
          </a:p>
        </p:txBody>
      </p:sp>
      <p:sp>
        <p:nvSpPr>
          <p:cNvPr id="20" name="Freeform 20">
            <a:extLst>
              <a:ext uri="{FF2B5EF4-FFF2-40B4-BE49-F238E27FC236}">
                <a16:creationId xmlns:a16="http://schemas.microsoft.com/office/drawing/2014/main" id="{69FF0270-D718-5B62-7D0E-9EAF9380FDE6}"/>
              </a:ext>
            </a:extLst>
          </p:cNvPr>
          <p:cNvSpPr/>
          <p:nvPr/>
        </p:nvSpPr>
        <p:spPr>
          <a:xfrm>
            <a:off x="8985329" y="3070904"/>
            <a:ext cx="8874277" cy="6966307"/>
          </a:xfrm>
          <a:custGeom>
            <a:avLst/>
            <a:gdLst/>
            <a:ahLst/>
            <a:cxnLst/>
            <a:rect l="l" t="t" r="r" b="b"/>
            <a:pathLst>
              <a:path w="8874277" h="6966307">
                <a:moveTo>
                  <a:pt x="0" y="0"/>
                </a:moveTo>
                <a:lnTo>
                  <a:pt x="8874276" y="0"/>
                </a:lnTo>
                <a:lnTo>
                  <a:pt x="8874276" y="6966307"/>
                </a:lnTo>
                <a:lnTo>
                  <a:pt x="0" y="69663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1" name="Freeform 21">
            <a:extLst>
              <a:ext uri="{FF2B5EF4-FFF2-40B4-BE49-F238E27FC236}">
                <a16:creationId xmlns:a16="http://schemas.microsoft.com/office/drawing/2014/main" id="{6A3815CC-0021-D639-440E-EE677E2BCD7A}"/>
              </a:ext>
            </a:extLst>
          </p:cNvPr>
          <p:cNvSpPr/>
          <p:nvPr/>
        </p:nvSpPr>
        <p:spPr>
          <a:xfrm>
            <a:off x="9011392" y="4514846"/>
            <a:ext cx="8822149" cy="5522365"/>
          </a:xfrm>
          <a:custGeom>
            <a:avLst/>
            <a:gdLst/>
            <a:ahLst/>
            <a:cxnLst/>
            <a:rect l="l" t="t" r="r" b="b"/>
            <a:pathLst>
              <a:path w="8822149" h="5522365">
                <a:moveTo>
                  <a:pt x="0" y="0"/>
                </a:moveTo>
                <a:lnTo>
                  <a:pt x="8822149" y="0"/>
                </a:lnTo>
                <a:lnTo>
                  <a:pt x="8822149" y="5522365"/>
                </a:lnTo>
                <a:lnTo>
                  <a:pt x="0" y="5522365"/>
                </a:lnTo>
                <a:lnTo>
                  <a:pt x="0" y="0"/>
                </a:lnTo>
                <a:close/>
              </a:path>
            </a:pathLst>
          </a:custGeom>
          <a:blipFill>
            <a:blip r:embed="rId4"/>
            <a:stretch>
              <a:fillRect/>
            </a:stretch>
          </a:blipFill>
        </p:spPr>
        <p:txBody>
          <a:bodyPr/>
          <a:lstStyle/>
          <a:p>
            <a:endParaRPr lang="en-US"/>
          </a:p>
        </p:txBody>
      </p:sp>
      <p:cxnSp>
        <p:nvCxnSpPr>
          <p:cNvPr id="23" name="Straight Arrow Connector 22">
            <a:extLst>
              <a:ext uri="{FF2B5EF4-FFF2-40B4-BE49-F238E27FC236}">
                <a16:creationId xmlns:a16="http://schemas.microsoft.com/office/drawing/2014/main" id="{251FC238-6BA2-2D30-2251-336B156C0527}"/>
              </a:ext>
            </a:extLst>
          </p:cNvPr>
          <p:cNvCxnSpPr/>
          <p:nvPr/>
        </p:nvCxnSpPr>
        <p:spPr>
          <a:xfrm>
            <a:off x="7696200" y="8039100"/>
            <a:ext cx="1315192" cy="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id="{6F9B60F7-9A59-BCE9-D816-FDEF1BFCE440}"/>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5" action="ppaction://hlinksldjump"/>
              </a:rPr>
              <a:t>Choice 3</a:t>
            </a:r>
            <a:endParaRPr lang="en-US" sz="3800" spc="-199" dirty="0">
              <a:latin typeface="ITC Benguiat" panose="020B0604020202020204" charset="0"/>
              <a:ea typeface="ITC Benguiat"/>
              <a:cs typeface="ITC Benguiat"/>
              <a:sym typeface="ITC Benguiat"/>
            </a:endParaRPr>
          </a:p>
        </p:txBody>
      </p:sp>
      <p:sp>
        <p:nvSpPr>
          <p:cNvPr id="22" name="TextBox 21">
            <a:extLst>
              <a:ext uri="{FF2B5EF4-FFF2-40B4-BE49-F238E27FC236}">
                <a16:creationId xmlns:a16="http://schemas.microsoft.com/office/drawing/2014/main" id="{D91AE549-4DE1-9740-B397-4A385A60D0F8}"/>
              </a:ext>
            </a:extLst>
          </p:cNvPr>
          <p:cNvSpPr txBox="1"/>
          <p:nvPr/>
        </p:nvSpPr>
        <p:spPr>
          <a:xfrm>
            <a:off x="2130418" y="9740492"/>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6" action="ppaction://hlinksldjump"/>
              </a:rPr>
              <a:t>Final Round</a:t>
            </a:r>
            <a:endParaRPr lang="en-US" sz="3800" spc="-199" dirty="0">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3862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91FBD-9F20-07C0-838A-492DA72412A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FF6774F-AA66-60F6-7A27-1F01C0FB882F}"/>
              </a:ext>
            </a:extLst>
          </p:cNvPr>
          <p:cNvGrpSpPr/>
          <p:nvPr/>
        </p:nvGrpSpPr>
        <p:grpSpPr>
          <a:xfrm>
            <a:off x="-762000" y="-342900"/>
            <a:ext cx="19195932" cy="11682506"/>
            <a:chOff x="0" y="0"/>
            <a:chExt cx="5055719" cy="3076874"/>
          </a:xfrm>
        </p:grpSpPr>
        <p:sp>
          <p:nvSpPr>
            <p:cNvPr id="3" name="Freeform 3">
              <a:extLst>
                <a:ext uri="{FF2B5EF4-FFF2-40B4-BE49-F238E27FC236}">
                  <a16:creationId xmlns:a16="http://schemas.microsoft.com/office/drawing/2014/main" id="{D5D31418-05AC-85C9-CB28-CFB10C6FB541}"/>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077F900-52A5-A3BA-51DB-714294829DFF}"/>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127A71F1-93E5-EEB6-0BAC-A233750E7839}"/>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5EC96F86-9566-8049-319A-F75565AD93B7}"/>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2A439CDA-8B4F-991C-C9AC-B9DDBB4144C4}"/>
              </a:ext>
            </a:extLst>
          </p:cNvPr>
          <p:cNvSpPr txBox="1"/>
          <p:nvPr/>
        </p:nvSpPr>
        <p:spPr>
          <a:xfrm>
            <a:off x="1394795" y="114300"/>
            <a:ext cx="15521605" cy="2608319"/>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DASHBOARD</a:t>
            </a:r>
          </a:p>
        </p:txBody>
      </p:sp>
      <p:sp>
        <p:nvSpPr>
          <p:cNvPr id="8" name="AutoShape 8">
            <a:extLst>
              <a:ext uri="{FF2B5EF4-FFF2-40B4-BE49-F238E27FC236}">
                <a16:creationId xmlns:a16="http://schemas.microsoft.com/office/drawing/2014/main" id="{738CFEA0-B71E-3307-57CC-C633F606A816}"/>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9" name="Group 19">
            <a:extLst>
              <a:ext uri="{FF2B5EF4-FFF2-40B4-BE49-F238E27FC236}">
                <a16:creationId xmlns:a16="http://schemas.microsoft.com/office/drawing/2014/main" id="{AA0D596C-C50B-591D-BB15-A7352B48E19E}"/>
              </a:ext>
            </a:extLst>
          </p:cNvPr>
          <p:cNvGrpSpPr/>
          <p:nvPr/>
        </p:nvGrpSpPr>
        <p:grpSpPr>
          <a:xfrm>
            <a:off x="116046" y="58824"/>
            <a:ext cx="1181163" cy="1242671"/>
            <a:chOff x="0" y="-82011"/>
            <a:chExt cx="1574884" cy="1656895"/>
          </a:xfrm>
        </p:grpSpPr>
        <p:grpSp>
          <p:nvGrpSpPr>
            <p:cNvPr id="20" name="Group 20">
              <a:extLst>
                <a:ext uri="{FF2B5EF4-FFF2-40B4-BE49-F238E27FC236}">
                  <a16:creationId xmlns:a16="http://schemas.microsoft.com/office/drawing/2014/main" id="{F5010EFB-AD69-8578-2CA1-115DE958E152}"/>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188D4652-E554-D10E-8F5A-1DE77D869A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71FCA117-0B91-A5C5-2396-678AEE062E97}"/>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E87D8CD9-54DB-4A97-E136-7CE749D3A288}"/>
                </a:ext>
              </a:extLst>
            </p:cNvPr>
            <p:cNvSpPr txBox="1"/>
            <p:nvPr/>
          </p:nvSpPr>
          <p:spPr>
            <a:xfrm>
              <a:off x="343729" y="-82011"/>
              <a:ext cx="788241" cy="1582229"/>
            </a:xfrm>
            <a:prstGeom prst="rect">
              <a:avLst/>
            </a:prstGeom>
          </p:spPr>
          <p:txBody>
            <a:bodyPr lIns="0" tIns="0" rIns="0" bIns="0" rtlCol="0" anchor="t">
              <a:spAutoFit/>
            </a:bodyPr>
            <a:lstStyle/>
            <a:p>
              <a:pPr algn="ctr">
                <a:lnSpc>
                  <a:spcPts val="9582"/>
                </a:lnSpc>
                <a:spcBef>
                  <a:spcPct val="0"/>
                </a:spcBef>
              </a:pPr>
              <a:r>
                <a:rPr lang="en-US" sz="6844" b="1" dirty="0">
                  <a:solidFill>
                    <a:srgbClr val="FFFFFF"/>
                  </a:solidFill>
                  <a:latin typeface="ITC Benguiat Bold"/>
                  <a:ea typeface="ITC Benguiat Bold"/>
                  <a:cs typeface="ITC Benguiat Bold"/>
                  <a:sym typeface="ITC Benguiat Bold"/>
                </a:rPr>
                <a:t>B</a:t>
              </a:r>
            </a:p>
          </p:txBody>
        </p:sp>
      </p:grpSp>
      <p:grpSp>
        <p:nvGrpSpPr>
          <p:cNvPr id="35" name="Group 38">
            <a:extLst>
              <a:ext uri="{FF2B5EF4-FFF2-40B4-BE49-F238E27FC236}">
                <a16:creationId xmlns:a16="http://schemas.microsoft.com/office/drawing/2014/main" id="{D61E972A-25FC-522A-8601-0D06EF29CB50}"/>
              </a:ext>
            </a:extLst>
          </p:cNvPr>
          <p:cNvGrpSpPr/>
          <p:nvPr/>
        </p:nvGrpSpPr>
        <p:grpSpPr>
          <a:xfrm>
            <a:off x="16078200" y="2277555"/>
            <a:ext cx="503745" cy="503745"/>
            <a:chOff x="0" y="0"/>
            <a:chExt cx="812800" cy="812800"/>
          </a:xfrm>
        </p:grpSpPr>
        <p:sp>
          <p:nvSpPr>
            <p:cNvPr id="36" name="Freeform 39">
              <a:extLst>
                <a:ext uri="{FF2B5EF4-FFF2-40B4-BE49-F238E27FC236}">
                  <a16:creationId xmlns:a16="http://schemas.microsoft.com/office/drawing/2014/main" id="{8167E63B-A55A-43ED-3CD3-89B013C8E4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37" name="TextBox 40">
              <a:extLst>
                <a:ext uri="{FF2B5EF4-FFF2-40B4-BE49-F238E27FC236}">
                  <a16:creationId xmlns:a16="http://schemas.microsoft.com/office/drawing/2014/main" id="{3EFE791B-FA18-5B82-7A64-8A29373EE4BD}"/>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38" name="Group 42">
            <a:extLst>
              <a:ext uri="{FF2B5EF4-FFF2-40B4-BE49-F238E27FC236}">
                <a16:creationId xmlns:a16="http://schemas.microsoft.com/office/drawing/2014/main" id="{1540735B-84D8-241E-3BAE-2CAB38400F15}"/>
              </a:ext>
            </a:extLst>
          </p:cNvPr>
          <p:cNvGrpSpPr/>
          <p:nvPr/>
        </p:nvGrpSpPr>
        <p:grpSpPr>
          <a:xfrm>
            <a:off x="16648621" y="2265819"/>
            <a:ext cx="503745" cy="503745"/>
            <a:chOff x="0" y="0"/>
            <a:chExt cx="812800" cy="812800"/>
          </a:xfrm>
        </p:grpSpPr>
        <p:sp>
          <p:nvSpPr>
            <p:cNvPr id="39" name="Freeform 43">
              <a:extLst>
                <a:ext uri="{FF2B5EF4-FFF2-40B4-BE49-F238E27FC236}">
                  <a16:creationId xmlns:a16="http://schemas.microsoft.com/office/drawing/2014/main" id="{8E665ACA-262F-552A-9F43-A209FB1DFA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40" name="TextBox 44">
              <a:extLst>
                <a:ext uri="{FF2B5EF4-FFF2-40B4-BE49-F238E27FC236}">
                  <a16:creationId xmlns:a16="http://schemas.microsoft.com/office/drawing/2014/main" id="{65798457-F897-BE07-365F-834728C5A49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44" name="Group 46">
            <a:extLst>
              <a:ext uri="{FF2B5EF4-FFF2-40B4-BE49-F238E27FC236}">
                <a16:creationId xmlns:a16="http://schemas.microsoft.com/office/drawing/2014/main" id="{583EEF7B-07B6-4FFA-79E7-876114E15E78}"/>
              </a:ext>
            </a:extLst>
          </p:cNvPr>
          <p:cNvGrpSpPr/>
          <p:nvPr/>
        </p:nvGrpSpPr>
        <p:grpSpPr>
          <a:xfrm>
            <a:off x="17233329" y="2277555"/>
            <a:ext cx="503745" cy="503745"/>
            <a:chOff x="0" y="0"/>
            <a:chExt cx="812800" cy="812800"/>
          </a:xfrm>
        </p:grpSpPr>
        <p:sp>
          <p:nvSpPr>
            <p:cNvPr id="45" name="Freeform 47">
              <a:extLst>
                <a:ext uri="{FF2B5EF4-FFF2-40B4-BE49-F238E27FC236}">
                  <a16:creationId xmlns:a16="http://schemas.microsoft.com/office/drawing/2014/main" id="{C74ACE6D-961F-C3F3-803F-E3F6473D57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E0F3F"/>
            </a:solidFill>
          </p:spPr>
          <p:txBody>
            <a:bodyPr/>
            <a:lstStyle/>
            <a:p>
              <a:endParaRPr lang="en-US"/>
            </a:p>
          </p:txBody>
        </p:sp>
        <p:sp>
          <p:nvSpPr>
            <p:cNvPr id="46" name="TextBox 48">
              <a:extLst>
                <a:ext uri="{FF2B5EF4-FFF2-40B4-BE49-F238E27FC236}">
                  <a16:creationId xmlns:a16="http://schemas.microsoft.com/office/drawing/2014/main" id="{9CA522BB-3881-E3FE-B197-6C62705D32F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A895B023-5EF9-BED2-304C-3558A134B99F}"/>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19888264-8FDF-8954-81DB-FE2BCA9822D9}"/>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735672CF-5E19-FFD6-27DF-2DEDD7FDB0C7}"/>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8" name="TextBox 20">
            <a:extLst>
              <a:ext uri="{FF2B5EF4-FFF2-40B4-BE49-F238E27FC236}">
                <a16:creationId xmlns:a16="http://schemas.microsoft.com/office/drawing/2014/main" id="{5FB5122E-A9C6-EA74-DE1C-DA3793CCF794}"/>
              </a:ext>
            </a:extLst>
          </p:cNvPr>
          <p:cNvSpPr txBox="1"/>
          <p:nvPr/>
        </p:nvSpPr>
        <p:spPr>
          <a:xfrm>
            <a:off x="566345" y="2794199"/>
            <a:ext cx="15499805" cy="1128514"/>
          </a:xfrm>
          <a:prstGeom prst="rect">
            <a:avLst/>
          </a:prstGeom>
        </p:spPr>
        <p:txBody>
          <a:bodyPr wrap="square" lIns="0" tIns="0" rIns="0" bIns="0" rtlCol="0" anchor="t">
            <a:spAutoFit/>
          </a:bodyPr>
          <a:lstStyle/>
          <a:p>
            <a:pPr algn="ctr">
              <a:lnSpc>
                <a:spcPts val="4428"/>
              </a:lnSpc>
            </a:pPr>
            <a:r>
              <a:rPr lang="en-US" sz="4100" dirty="0">
                <a:solidFill>
                  <a:srgbClr val="000000"/>
                </a:solidFill>
                <a:latin typeface="Cooper BT Medium"/>
                <a:ea typeface="Cooper BT Medium"/>
                <a:cs typeface="Cooper BT Medium"/>
                <a:sym typeface="Cooper BT Medium"/>
              </a:rPr>
              <a:t>An analytics dashboard is a visual display that brings important data and metrics together in one place.</a:t>
            </a:r>
          </a:p>
        </p:txBody>
      </p:sp>
      <p:sp>
        <p:nvSpPr>
          <p:cNvPr id="51" name="TextBox 21">
            <a:extLst>
              <a:ext uri="{FF2B5EF4-FFF2-40B4-BE49-F238E27FC236}">
                <a16:creationId xmlns:a16="http://schemas.microsoft.com/office/drawing/2014/main" id="{39B0A921-693C-4AD9-F418-3979BB427E0B}"/>
              </a:ext>
            </a:extLst>
          </p:cNvPr>
          <p:cNvSpPr txBox="1"/>
          <p:nvPr/>
        </p:nvSpPr>
        <p:spPr>
          <a:xfrm>
            <a:off x="1828800" y="5040214"/>
            <a:ext cx="9030853" cy="4517968"/>
          </a:xfrm>
          <a:prstGeom prst="rect">
            <a:avLst/>
          </a:prstGeom>
        </p:spPr>
        <p:txBody>
          <a:bodyPr wrap="square" lIns="0" tIns="0" rIns="0" bIns="0" rtlCol="0" anchor="t">
            <a:spAutoFit/>
          </a:bodyPr>
          <a:lstStyle/>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Committees</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Student clubs</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Business or side venture</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Household planning</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Volunteer groups</a:t>
            </a:r>
          </a:p>
        </p:txBody>
      </p:sp>
      <p:sp>
        <p:nvSpPr>
          <p:cNvPr id="52" name="TextBox 25">
            <a:extLst>
              <a:ext uri="{FF2B5EF4-FFF2-40B4-BE49-F238E27FC236}">
                <a16:creationId xmlns:a16="http://schemas.microsoft.com/office/drawing/2014/main" id="{211E34B4-B57E-FDB2-2C03-45B6DB3A5A78}"/>
              </a:ext>
            </a:extLst>
          </p:cNvPr>
          <p:cNvSpPr txBox="1"/>
          <p:nvPr/>
        </p:nvSpPr>
        <p:spPr>
          <a:xfrm>
            <a:off x="1828800" y="4171347"/>
            <a:ext cx="10025455" cy="845552"/>
          </a:xfrm>
          <a:prstGeom prst="rect">
            <a:avLst/>
          </a:prstGeom>
        </p:spPr>
        <p:txBody>
          <a:bodyPr wrap="square" lIns="0" tIns="0" rIns="0" bIns="0" rtlCol="0" anchor="t">
            <a:spAutoFit/>
          </a:bodyPr>
          <a:lstStyle/>
          <a:p>
            <a:pPr>
              <a:lnSpc>
                <a:spcPts val="7280"/>
              </a:lnSpc>
              <a:spcBef>
                <a:spcPct val="0"/>
              </a:spcBef>
            </a:pPr>
            <a:r>
              <a:rPr lang="en-US" sz="4400" dirty="0">
                <a:solidFill>
                  <a:srgbClr val="000000"/>
                </a:solidFill>
                <a:latin typeface="Cooper BT Heavy"/>
                <a:ea typeface="Cooper BT Heavy"/>
                <a:cs typeface="Cooper BT Heavy"/>
                <a:sym typeface="Cooper BT Heavy"/>
              </a:rPr>
              <a:t>Where might it be helpful?</a:t>
            </a:r>
          </a:p>
        </p:txBody>
      </p:sp>
      <p:pic>
        <p:nvPicPr>
          <p:cNvPr id="54" name="Picture 53">
            <a:extLst>
              <a:ext uri="{FF2B5EF4-FFF2-40B4-BE49-F238E27FC236}">
                <a16:creationId xmlns:a16="http://schemas.microsoft.com/office/drawing/2014/main" id="{3ABFFB07-96A0-2F96-171F-197EB3AF0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9653" y="3656265"/>
            <a:ext cx="6457296" cy="6457296"/>
          </a:xfrm>
          <a:prstGeom prst="rect">
            <a:avLst/>
          </a:prstGeom>
        </p:spPr>
      </p:pic>
    </p:spTree>
    <p:extLst>
      <p:ext uri="{BB962C8B-B14F-4D97-AF65-F5344CB8AC3E}">
        <p14:creationId xmlns:p14="http://schemas.microsoft.com/office/powerpoint/2010/main" val="407188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1">
                                            <p:txEl>
                                              <p:pRg st="0" end="0"/>
                                            </p:txEl>
                                          </p:spTgt>
                                        </p:tgtEl>
                                        <p:attrNameLst>
                                          <p:attrName>style.visibility</p:attrName>
                                        </p:attrNameLst>
                                      </p:cBhvr>
                                      <p:to>
                                        <p:strVal val="visible"/>
                                      </p:to>
                                    </p:set>
                                    <p:animEffect transition="in" filter="fade">
                                      <p:cBhvr>
                                        <p:cTn id="21" dur="500"/>
                                        <p:tgtEl>
                                          <p:spTgt spid="5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1">
                                            <p:txEl>
                                              <p:pRg st="1" end="1"/>
                                            </p:txEl>
                                          </p:spTgt>
                                        </p:tgtEl>
                                        <p:attrNameLst>
                                          <p:attrName>style.visibility</p:attrName>
                                        </p:attrNameLst>
                                      </p:cBhvr>
                                      <p:to>
                                        <p:strVal val="visible"/>
                                      </p:to>
                                    </p:set>
                                    <p:animEffect transition="in" filter="fade">
                                      <p:cBhvr>
                                        <p:cTn id="26" dur="500"/>
                                        <p:tgtEl>
                                          <p:spTgt spid="51">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1">
                                            <p:txEl>
                                              <p:pRg st="2" end="2"/>
                                            </p:txEl>
                                          </p:spTgt>
                                        </p:tgtEl>
                                        <p:attrNameLst>
                                          <p:attrName>style.visibility</p:attrName>
                                        </p:attrNameLst>
                                      </p:cBhvr>
                                      <p:to>
                                        <p:strVal val="visible"/>
                                      </p:to>
                                    </p:set>
                                    <p:animEffect transition="in" filter="fade">
                                      <p:cBhvr>
                                        <p:cTn id="31" dur="500"/>
                                        <p:tgtEl>
                                          <p:spTgt spid="5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1">
                                            <p:txEl>
                                              <p:pRg st="3" end="3"/>
                                            </p:txEl>
                                          </p:spTgt>
                                        </p:tgtEl>
                                        <p:attrNameLst>
                                          <p:attrName>style.visibility</p:attrName>
                                        </p:attrNameLst>
                                      </p:cBhvr>
                                      <p:to>
                                        <p:strVal val="visible"/>
                                      </p:to>
                                    </p:set>
                                    <p:animEffect transition="in" filter="fade">
                                      <p:cBhvr>
                                        <p:cTn id="36" dur="500"/>
                                        <p:tgtEl>
                                          <p:spTgt spid="51">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1">
                                            <p:txEl>
                                              <p:pRg st="4" end="4"/>
                                            </p:txEl>
                                          </p:spTgt>
                                        </p:tgtEl>
                                        <p:attrNameLst>
                                          <p:attrName>style.visibility</p:attrName>
                                        </p:attrNameLst>
                                      </p:cBhvr>
                                      <p:to>
                                        <p:strVal val="visible"/>
                                      </p:to>
                                    </p:set>
                                    <p:animEffect transition="in" filter="fade">
                                      <p:cBhvr>
                                        <p:cTn id="41" dur="500"/>
                                        <p:tgtEl>
                                          <p:spTgt spid="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5AED-5D01-D47E-C0C5-79456DA697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012A89D-BEC7-209C-5C75-033E2456818C}"/>
              </a:ext>
            </a:extLst>
          </p:cNvPr>
          <p:cNvGrpSpPr/>
          <p:nvPr/>
        </p:nvGrpSpPr>
        <p:grpSpPr>
          <a:xfrm>
            <a:off x="-453966" y="-28575"/>
            <a:ext cx="19195932" cy="10658475"/>
            <a:chOff x="0" y="0"/>
            <a:chExt cx="5055719" cy="3076874"/>
          </a:xfrm>
        </p:grpSpPr>
        <p:sp>
          <p:nvSpPr>
            <p:cNvPr id="3" name="Freeform 3">
              <a:extLst>
                <a:ext uri="{FF2B5EF4-FFF2-40B4-BE49-F238E27FC236}">
                  <a16:creationId xmlns:a16="http://schemas.microsoft.com/office/drawing/2014/main" id="{26A2DA5D-E5ED-03D8-6A70-93F2CCE76339}"/>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C9F784AA-A788-65DB-1C3C-4CCAFED051E9}"/>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grpSp>
        <p:nvGrpSpPr>
          <p:cNvPr id="19" name="Group 19">
            <a:extLst>
              <a:ext uri="{FF2B5EF4-FFF2-40B4-BE49-F238E27FC236}">
                <a16:creationId xmlns:a16="http://schemas.microsoft.com/office/drawing/2014/main" id="{9A8306F2-099B-28C6-E92F-46D2F035106E}"/>
              </a:ext>
            </a:extLst>
          </p:cNvPr>
          <p:cNvGrpSpPr/>
          <p:nvPr/>
        </p:nvGrpSpPr>
        <p:grpSpPr>
          <a:xfrm>
            <a:off x="226780" y="58824"/>
            <a:ext cx="959695" cy="1186672"/>
            <a:chOff x="147645" y="-82011"/>
            <a:chExt cx="1279593" cy="1582229"/>
          </a:xfrm>
        </p:grpSpPr>
        <p:sp>
          <p:nvSpPr>
            <p:cNvPr id="22" name="TextBox 22">
              <a:extLst>
                <a:ext uri="{FF2B5EF4-FFF2-40B4-BE49-F238E27FC236}">
                  <a16:creationId xmlns:a16="http://schemas.microsoft.com/office/drawing/2014/main" id="{43BEB604-13A9-A977-D2B2-950861ACBCF1}"/>
                </a:ext>
              </a:extLst>
            </p:cNvPr>
            <p:cNvSpPr txBox="1"/>
            <p:nvPr/>
          </p:nvSpPr>
          <p:spPr>
            <a:xfrm>
              <a:off x="147645" y="36912"/>
              <a:ext cx="1279593" cy="1390327"/>
            </a:xfrm>
            <a:prstGeom prst="rect">
              <a:avLst/>
            </a:prstGeom>
          </p:spPr>
          <p:txBody>
            <a:bodyPr lIns="41823" tIns="41823" rIns="41823" bIns="41823" rtlCol="0" anchor="ctr"/>
            <a:lstStyle/>
            <a:p>
              <a:pPr algn="ctr">
                <a:lnSpc>
                  <a:spcPts val="2659"/>
                </a:lnSpc>
              </a:pPr>
              <a:endParaRPr/>
            </a:p>
          </p:txBody>
        </p:sp>
        <p:sp>
          <p:nvSpPr>
            <p:cNvPr id="23" name="TextBox 23">
              <a:extLst>
                <a:ext uri="{FF2B5EF4-FFF2-40B4-BE49-F238E27FC236}">
                  <a16:creationId xmlns:a16="http://schemas.microsoft.com/office/drawing/2014/main" id="{D8A116DC-BB21-D60F-487D-40377027A50F}"/>
                </a:ext>
              </a:extLst>
            </p:cNvPr>
            <p:cNvSpPr txBox="1"/>
            <p:nvPr/>
          </p:nvSpPr>
          <p:spPr>
            <a:xfrm>
              <a:off x="343729" y="-82011"/>
              <a:ext cx="788241" cy="1582229"/>
            </a:xfrm>
            <a:prstGeom prst="rect">
              <a:avLst/>
            </a:prstGeom>
          </p:spPr>
          <p:txBody>
            <a:bodyPr lIns="0" tIns="0" rIns="0" bIns="0" rtlCol="0" anchor="t">
              <a:spAutoFit/>
            </a:bodyPr>
            <a:lstStyle/>
            <a:p>
              <a:pPr algn="ctr">
                <a:lnSpc>
                  <a:spcPts val="9582"/>
                </a:lnSpc>
                <a:spcBef>
                  <a:spcPct val="0"/>
                </a:spcBef>
              </a:pPr>
              <a:endParaRPr lang="en-US" sz="6844" b="1" dirty="0">
                <a:solidFill>
                  <a:srgbClr val="FFFFFF"/>
                </a:solidFill>
                <a:latin typeface="ITC Benguiat Bold"/>
                <a:ea typeface="ITC Benguiat Bold"/>
                <a:cs typeface="ITC Benguiat Bold"/>
                <a:sym typeface="ITC Benguiat Bold"/>
              </a:endParaRPr>
            </a:p>
          </p:txBody>
        </p:sp>
      </p:grpSp>
      <p:sp>
        <p:nvSpPr>
          <p:cNvPr id="12" name="Freeform 22">
            <a:extLst>
              <a:ext uri="{FF2B5EF4-FFF2-40B4-BE49-F238E27FC236}">
                <a16:creationId xmlns:a16="http://schemas.microsoft.com/office/drawing/2014/main" id="{3D07481F-F503-310D-2159-4C50271B53E7}"/>
              </a:ext>
            </a:extLst>
          </p:cNvPr>
          <p:cNvSpPr/>
          <p:nvPr/>
        </p:nvSpPr>
        <p:spPr>
          <a:xfrm>
            <a:off x="1462590" y="-766968"/>
            <a:ext cx="16611600" cy="12823143"/>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B07D404A-9F3A-0B1B-33EC-F827F197468A}"/>
              </a:ext>
            </a:extLst>
          </p:cNvPr>
          <p:cNvSpPr txBox="1"/>
          <p:nvPr/>
        </p:nvSpPr>
        <p:spPr>
          <a:xfrm>
            <a:off x="411953" y="9459171"/>
            <a:ext cx="912580" cy="530915"/>
          </a:xfrm>
          <a:prstGeom prst="rect">
            <a:avLst/>
          </a:prstGeom>
        </p:spPr>
        <p:txBody>
          <a:bodyPr wrap="square" lIns="0" tIns="0" rIns="0" bIns="0" rtlCol="0" anchor="t">
            <a:spAutoFit/>
          </a:bodyPr>
          <a:lstStyle/>
          <a:p>
            <a:pPr>
              <a:lnSpc>
                <a:spcPts val="3982"/>
              </a:lnSpc>
            </a:pPr>
            <a:r>
              <a:rPr lang="en-US" sz="3800" spc="-199" dirty="0">
                <a:latin typeface="ITC Benguiat" panose="020B0604020202020204" charset="0"/>
                <a:ea typeface="ITC Benguiat"/>
                <a:cs typeface="ITC Benguiat"/>
                <a:sym typeface="ITC Benguiat"/>
                <a:hlinkClick r:id="rId5"/>
              </a:rPr>
              <a:t>Site</a:t>
            </a:r>
            <a:endParaRPr lang="en-US" sz="3800" spc="-199" dirty="0">
              <a:latin typeface="ITC Benguiat" panose="020B0604020202020204" charset="0"/>
              <a:ea typeface="ITC Benguiat"/>
              <a:cs typeface="ITC Benguiat"/>
              <a:sym typeface="ITC Benguiat"/>
            </a:endParaRPr>
          </a:p>
        </p:txBody>
      </p:sp>
      <p:pic>
        <p:nvPicPr>
          <p:cNvPr id="15" name="Dashboard video">
            <a:hlinkClick r:id="" action="ppaction://media"/>
            <a:extLst>
              <a:ext uri="{FF2B5EF4-FFF2-40B4-BE49-F238E27FC236}">
                <a16:creationId xmlns:a16="http://schemas.microsoft.com/office/drawing/2014/main" id="{D2F868B7-267A-E546-48E3-C28B8E0E798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84983" y="2324100"/>
            <a:ext cx="15879150" cy="9446844"/>
          </a:xfrm>
          <a:prstGeom prst="rect">
            <a:avLst/>
          </a:prstGeom>
        </p:spPr>
      </p:pic>
    </p:spTree>
    <p:extLst>
      <p:ext uri="{BB962C8B-B14F-4D97-AF65-F5344CB8AC3E}">
        <p14:creationId xmlns:p14="http://schemas.microsoft.com/office/powerpoint/2010/main" val="103675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1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C48C0-725F-13A6-69DC-9C8790C9936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3EEC3C4-CE6F-B953-1267-709E90FD99AC}"/>
              </a:ext>
            </a:extLst>
          </p:cNvPr>
          <p:cNvGrpSpPr/>
          <p:nvPr/>
        </p:nvGrpSpPr>
        <p:grpSpPr>
          <a:xfrm>
            <a:off x="-907932" y="-1395506"/>
            <a:ext cx="19195932" cy="11682506"/>
            <a:chOff x="0" y="0"/>
            <a:chExt cx="5055719" cy="3076874"/>
          </a:xfrm>
        </p:grpSpPr>
        <p:sp>
          <p:nvSpPr>
            <p:cNvPr id="3" name="Freeform 3">
              <a:extLst>
                <a:ext uri="{FF2B5EF4-FFF2-40B4-BE49-F238E27FC236}">
                  <a16:creationId xmlns:a16="http://schemas.microsoft.com/office/drawing/2014/main" id="{BF847619-DC39-A747-2350-3AE3669B81F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25578CE-5D90-FD1D-4265-42A082A7DA61}"/>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A6C92721-993F-CD49-9B3B-DAB76DFC696A}"/>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D803C223-FF38-ADE0-92C7-60D0792BE082}"/>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5F658997-7A13-9B90-FC53-013CC5DE6C5D}"/>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 TO BUILD IT</a:t>
            </a:r>
          </a:p>
        </p:txBody>
      </p:sp>
      <p:sp>
        <p:nvSpPr>
          <p:cNvPr id="8" name="AutoShape 8">
            <a:extLst>
              <a:ext uri="{FF2B5EF4-FFF2-40B4-BE49-F238E27FC236}">
                <a16:creationId xmlns:a16="http://schemas.microsoft.com/office/drawing/2014/main" id="{4DAC88BC-1A6F-B7E1-8F70-B7DD121C5D80}"/>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33" name="Group 38">
            <a:extLst>
              <a:ext uri="{FF2B5EF4-FFF2-40B4-BE49-F238E27FC236}">
                <a16:creationId xmlns:a16="http://schemas.microsoft.com/office/drawing/2014/main" id="{25ED3F43-D5CA-DE88-7D91-D8BC51BED4F4}"/>
              </a:ext>
            </a:extLst>
          </p:cNvPr>
          <p:cNvGrpSpPr/>
          <p:nvPr/>
        </p:nvGrpSpPr>
        <p:grpSpPr>
          <a:xfrm>
            <a:off x="16078200" y="2277555"/>
            <a:ext cx="503745" cy="503745"/>
            <a:chOff x="0" y="0"/>
            <a:chExt cx="812800" cy="812800"/>
          </a:xfrm>
        </p:grpSpPr>
        <p:sp>
          <p:nvSpPr>
            <p:cNvPr id="34" name="Freeform 39">
              <a:extLst>
                <a:ext uri="{FF2B5EF4-FFF2-40B4-BE49-F238E27FC236}">
                  <a16:creationId xmlns:a16="http://schemas.microsoft.com/office/drawing/2014/main" id="{959BD5EC-E986-520B-1A05-DBC39A3371C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35" name="TextBox 40">
              <a:extLst>
                <a:ext uri="{FF2B5EF4-FFF2-40B4-BE49-F238E27FC236}">
                  <a16:creationId xmlns:a16="http://schemas.microsoft.com/office/drawing/2014/main" id="{3B6FD9AD-4C9C-0272-4373-0987A0FF9C8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36" name="Group 42">
            <a:extLst>
              <a:ext uri="{FF2B5EF4-FFF2-40B4-BE49-F238E27FC236}">
                <a16:creationId xmlns:a16="http://schemas.microsoft.com/office/drawing/2014/main" id="{7CBB3F5A-AC88-A908-7251-3644B3CC3A96}"/>
              </a:ext>
            </a:extLst>
          </p:cNvPr>
          <p:cNvGrpSpPr/>
          <p:nvPr/>
        </p:nvGrpSpPr>
        <p:grpSpPr>
          <a:xfrm>
            <a:off x="16648621" y="2265819"/>
            <a:ext cx="503745" cy="503745"/>
            <a:chOff x="0" y="0"/>
            <a:chExt cx="812800" cy="812800"/>
          </a:xfrm>
        </p:grpSpPr>
        <p:sp>
          <p:nvSpPr>
            <p:cNvPr id="37" name="Freeform 43">
              <a:extLst>
                <a:ext uri="{FF2B5EF4-FFF2-40B4-BE49-F238E27FC236}">
                  <a16:creationId xmlns:a16="http://schemas.microsoft.com/office/drawing/2014/main" id="{6AF31600-608F-6301-BEC0-5232947590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38" name="TextBox 44">
              <a:extLst>
                <a:ext uri="{FF2B5EF4-FFF2-40B4-BE49-F238E27FC236}">
                  <a16:creationId xmlns:a16="http://schemas.microsoft.com/office/drawing/2014/main" id="{666E19D3-1D98-2AA0-3352-214E444805E0}"/>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grpSp>
        <p:nvGrpSpPr>
          <p:cNvPr id="39" name="Group 46">
            <a:extLst>
              <a:ext uri="{FF2B5EF4-FFF2-40B4-BE49-F238E27FC236}">
                <a16:creationId xmlns:a16="http://schemas.microsoft.com/office/drawing/2014/main" id="{DA0A38CD-5EA1-DD45-40E4-1C3146B741E5}"/>
              </a:ext>
            </a:extLst>
          </p:cNvPr>
          <p:cNvGrpSpPr/>
          <p:nvPr/>
        </p:nvGrpSpPr>
        <p:grpSpPr>
          <a:xfrm>
            <a:off x="17233329" y="2277555"/>
            <a:ext cx="503745" cy="503745"/>
            <a:chOff x="0" y="0"/>
            <a:chExt cx="812800" cy="812800"/>
          </a:xfrm>
        </p:grpSpPr>
        <p:sp>
          <p:nvSpPr>
            <p:cNvPr id="40" name="Freeform 47">
              <a:extLst>
                <a:ext uri="{FF2B5EF4-FFF2-40B4-BE49-F238E27FC236}">
                  <a16:creationId xmlns:a16="http://schemas.microsoft.com/office/drawing/2014/main" id="{3EFF6DAB-83C7-FB2D-8A1D-D8BD8E11F8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E0F3F"/>
            </a:solidFill>
          </p:spPr>
          <p:txBody>
            <a:bodyPr/>
            <a:lstStyle/>
            <a:p>
              <a:endParaRPr lang="en-US"/>
            </a:p>
          </p:txBody>
        </p:sp>
        <p:sp>
          <p:nvSpPr>
            <p:cNvPr id="41" name="TextBox 48">
              <a:extLst>
                <a:ext uri="{FF2B5EF4-FFF2-40B4-BE49-F238E27FC236}">
                  <a16:creationId xmlns:a16="http://schemas.microsoft.com/office/drawing/2014/main" id="{3E2048A9-9DFD-2BEA-DA63-93507D555A41}"/>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2" name="Freeform 13">
            <a:extLst>
              <a:ext uri="{FF2B5EF4-FFF2-40B4-BE49-F238E27FC236}">
                <a16:creationId xmlns:a16="http://schemas.microsoft.com/office/drawing/2014/main" id="{F51F261C-5F22-1FCD-AD50-4B67DBFE512A}"/>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98D463D0-6097-AABF-0B29-A91F305FC7B4}"/>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4" name="Freeform 18">
            <a:extLst>
              <a:ext uri="{FF2B5EF4-FFF2-40B4-BE49-F238E27FC236}">
                <a16:creationId xmlns:a16="http://schemas.microsoft.com/office/drawing/2014/main" id="{23A949F7-1CE1-4A14-C3E7-6EA8486DE322}"/>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5" name="Group 54">
            <a:extLst>
              <a:ext uri="{FF2B5EF4-FFF2-40B4-BE49-F238E27FC236}">
                <a16:creationId xmlns:a16="http://schemas.microsoft.com/office/drawing/2014/main" id="{6F792EBF-D571-B880-DF4C-3115D621A922}"/>
              </a:ext>
            </a:extLst>
          </p:cNvPr>
          <p:cNvGrpSpPr/>
          <p:nvPr/>
        </p:nvGrpSpPr>
        <p:grpSpPr>
          <a:xfrm>
            <a:off x="3188363" y="5475318"/>
            <a:ext cx="15099637" cy="4265758"/>
            <a:chOff x="3188363" y="5475318"/>
            <a:chExt cx="15099637" cy="4265758"/>
          </a:xfrm>
        </p:grpSpPr>
        <p:pic>
          <p:nvPicPr>
            <p:cNvPr id="50" name="Picture 49">
              <a:extLst>
                <a:ext uri="{FF2B5EF4-FFF2-40B4-BE49-F238E27FC236}">
                  <a16:creationId xmlns:a16="http://schemas.microsoft.com/office/drawing/2014/main" id="{35FEEC26-8430-819A-6149-9C1C7B759500}"/>
                </a:ext>
              </a:extLst>
            </p:cNvPr>
            <p:cNvPicPr>
              <a:picLocks noChangeAspect="1"/>
            </p:cNvPicPr>
            <p:nvPr/>
          </p:nvPicPr>
          <p:blipFill>
            <a:blip r:embed="rId3"/>
            <a:stretch>
              <a:fillRect/>
            </a:stretch>
          </p:blipFill>
          <p:spPr>
            <a:xfrm>
              <a:off x="3225652" y="5475318"/>
              <a:ext cx="15062348" cy="3404899"/>
            </a:xfrm>
            <a:prstGeom prst="rect">
              <a:avLst/>
            </a:prstGeom>
          </p:spPr>
        </p:pic>
        <p:pic>
          <p:nvPicPr>
            <p:cNvPr id="52" name="Picture 51">
              <a:extLst>
                <a:ext uri="{FF2B5EF4-FFF2-40B4-BE49-F238E27FC236}">
                  <a16:creationId xmlns:a16="http://schemas.microsoft.com/office/drawing/2014/main" id="{C64A802A-543E-6AE8-6919-75051DADE97E}"/>
                </a:ext>
              </a:extLst>
            </p:cNvPr>
            <p:cNvPicPr>
              <a:picLocks noChangeAspect="1"/>
            </p:cNvPicPr>
            <p:nvPr/>
          </p:nvPicPr>
          <p:blipFill>
            <a:blip r:embed="rId4"/>
            <a:stretch>
              <a:fillRect/>
            </a:stretch>
          </p:blipFill>
          <p:spPr>
            <a:xfrm>
              <a:off x="3188363" y="8927361"/>
              <a:ext cx="15053722" cy="813715"/>
            </a:xfrm>
            <a:prstGeom prst="rect">
              <a:avLst/>
            </a:prstGeom>
          </p:spPr>
        </p:pic>
      </p:grpSp>
      <p:sp>
        <p:nvSpPr>
          <p:cNvPr id="9" name="TextBox 19">
            <a:extLst>
              <a:ext uri="{FF2B5EF4-FFF2-40B4-BE49-F238E27FC236}">
                <a16:creationId xmlns:a16="http://schemas.microsoft.com/office/drawing/2014/main" id="{3B38AD21-1B14-A607-9FDD-9E55651DE7C1}"/>
              </a:ext>
            </a:extLst>
          </p:cNvPr>
          <p:cNvSpPr txBox="1"/>
          <p:nvPr/>
        </p:nvSpPr>
        <p:spPr>
          <a:xfrm>
            <a:off x="566344" y="3312057"/>
            <a:ext cx="15499805" cy="2031967"/>
          </a:xfrm>
          <a:prstGeom prst="rect">
            <a:avLst/>
          </a:prstGeom>
        </p:spPr>
        <p:txBody>
          <a:bodyPr wrap="square" lIns="0" tIns="0" rIns="0" bIns="0" rtlCol="0" anchor="t">
            <a:spAutoFit/>
          </a:bodyPr>
          <a:lstStyle/>
          <a:p>
            <a:pPr marL="742950" indent="-742950">
              <a:lnSpc>
                <a:spcPts val="4300"/>
              </a:lnSpc>
              <a:spcBef>
                <a:spcPts val="600"/>
              </a:spcBef>
              <a:spcAft>
                <a:spcPts val="600"/>
              </a:spcAft>
              <a:buFont typeface="+mj-lt"/>
              <a:buAutoNum type="arabicPeriod"/>
            </a:pPr>
            <a:r>
              <a:rPr lang="en-US" sz="5400" b="1" spc="-199" dirty="0">
                <a:solidFill>
                  <a:srgbClr val="AA1313"/>
                </a:solidFill>
                <a:latin typeface="ITC Benguiat" panose="020B0604020202020204" charset="0"/>
                <a:ea typeface="ITC Benguiat"/>
                <a:cs typeface="ITC Benguiat"/>
                <a:sym typeface="ITC Benguiat Bold"/>
              </a:rPr>
              <a:t>ChatGPT</a:t>
            </a:r>
          </a:p>
          <a:p>
            <a:pPr marL="742950" indent="-742950">
              <a:lnSpc>
                <a:spcPts val="4300"/>
              </a:lnSpc>
              <a:spcBef>
                <a:spcPts val="600"/>
              </a:spcBef>
              <a:spcAft>
                <a:spcPts val="600"/>
              </a:spcAft>
              <a:buFont typeface="+mj-lt"/>
              <a:buAutoNum type="arabicPeriod"/>
            </a:pPr>
            <a:r>
              <a:rPr lang="en-US" sz="5400" b="1" spc="-199" dirty="0">
                <a:solidFill>
                  <a:srgbClr val="AA1313"/>
                </a:solidFill>
                <a:latin typeface="ITC Benguiat" panose="020B0604020202020204" charset="0"/>
                <a:ea typeface="ITC Benguiat"/>
                <a:cs typeface="ITC Benguiat"/>
                <a:sym typeface="ITC Benguiat Bold"/>
              </a:rPr>
              <a:t>Google Sheets</a:t>
            </a:r>
          </a:p>
          <a:p>
            <a:pPr marL="742950" indent="-742950">
              <a:lnSpc>
                <a:spcPts val="4300"/>
              </a:lnSpc>
              <a:spcBef>
                <a:spcPts val="600"/>
              </a:spcBef>
              <a:spcAft>
                <a:spcPts val="600"/>
              </a:spcAft>
              <a:buFont typeface="+mj-lt"/>
              <a:buAutoNum type="arabicPeriod"/>
            </a:pPr>
            <a:r>
              <a:rPr lang="en-US" sz="5400" b="1" spc="-199" dirty="0">
                <a:solidFill>
                  <a:srgbClr val="AA1313"/>
                </a:solidFill>
                <a:latin typeface="ITC Benguiat" panose="020B0604020202020204" charset="0"/>
                <a:ea typeface="ITC Benguiat"/>
                <a:cs typeface="ITC Benguiat"/>
                <a:sym typeface="ITC Benguiat Bold"/>
              </a:rPr>
              <a:t>Apps Script (Extension in Google Sheets)</a:t>
            </a:r>
            <a:endParaRPr lang="en-US" sz="5400" spc="-199" dirty="0">
              <a:solidFill>
                <a:srgbClr val="CC4E00"/>
              </a:solidFill>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164566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5300E-1A32-3DB6-6A4E-D6C59F8E6A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EF331BE-1422-4626-C729-1BB8BE8BCC51}"/>
              </a:ext>
            </a:extLst>
          </p:cNvPr>
          <p:cNvGrpSpPr/>
          <p:nvPr/>
        </p:nvGrpSpPr>
        <p:grpSpPr>
          <a:xfrm>
            <a:off x="-453966" y="-1182529"/>
            <a:ext cx="19195932" cy="11583829"/>
            <a:chOff x="0" y="0"/>
            <a:chExt cx="5055719" cy="3076874"/>
          </a:xfrm>
        </p:grpSpPr>
        <p:sp>
          <p:nvSpPr>
            <p:cNvPr id="3" name="Freeform 3">
              <a:extLst>
                <a:ext uri="{FF2B5EF4-FFF2-40B4-BE49-F238E27FC236}">
                  <a16:creationId xmlns:a16="http://schemas.microsoft.com/office/drawing/2014/main" id="{C1028507-E294-A2E2-02C7-D62E9A36FCE7}"/>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0BC2D205-E50B-9203-9F02-EBB80ADC5030}"/>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pic>
        <p:nvPicPr>
          <p:cNvPr id="10" name="Picture 9">
            <a:extLst>
              <a:ext uri="{FF2B5EF4-FFF2-40B4-BE49-F238E27FC236}">
                <a16:creationId xmlns:a16="http://schemas.microsoft.com/office/drawing/2014/main" id="{87F84EB9-D749-F2EC-E1F0-BEFC6EEDDE8A}"/>
              </a:ext>
            </a:extLst>
          </p:cNvPr>
          <p:cNvPicPr>
            <a:picLocks noChangeAspect="1"/>
          </p:cNvPicPr>
          <p:nvPr/>
        </p:nvPicPr>
        <p:blipFill>
          <a:blip r:embed="rId2"/>
          <a:stretch>
            <a:fillRect/>
          </a:stretch>
        </p:blipFill>
        <p:spPr>
          <a:xfrm>
            <a:off x="71416" y="-266700"/>
            <a:ext cx="18145168" cy="9056018"/>
          </a:xfrm>
          <a:prstGeom prst="rect">
            <a:avLst/>
          </a:prstGeom>
          <a:ln>
            <a:solidFill>
              <a:schemeClr val="tx1"/>
            </a:solidFill>
          </a:ln>
        </p:spPr>
      </p:pic>
      <p:sp>
        <p:nvSpPr>
          <p:cNvPr id="11" name="TextBox 10">
            <a:extLst>
              <a:ext uri="{FF2B5EF4-FFF2-40B4-BE49-F238E27FC236}">
                <a16:creationId xmlns:a16="http://schemas.microsoft.com/office/drawing/2014/main" id="{172C2645-E579-446D-AC2E-2191291CBB37}"/>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3" action="ppaction://hlinksldjump"/>
              </a:rPr>
              <a:t>Choice 3</a:t>
            </a:r>
            <a:endParaRPr lang="en-US" sz="3800" spc="-199" dirty="0">
              <a:latin typeface="ITC Benguiat" panose="020B0604020202020204" charset="0"/>
              <a:ea typeface="ITC Benguiat"/>
              <a:cs typeface="ITC Benguiat"/>
              <a:sym typeface="ITC Benguiat"/>
            </a:endParaRPr>
          </a:p>
        </p:txBody>
      </p:sp>
      <p:sp>
        <p:nvSpPr>
          <p:cNvPr id="5" name="TextBox 4">
            <a:extLst>
              <a:ext uri="{FF2B5EF4-FFF2-40B4-BE49-F238E27FC236}">
                <a16:creationId xmlns:a16="http://schemas.microsoft.com/office/drawing/2014/main" id="{F26054B4-F78F-4967-699C-D12E9A5F13B7}"/>
              </a:ext>
            </a:extLst>
          </p:cNvPr>
          <p:cNvSpPr txBox="1"/>
          <p:nvPr/>
        </p:nvSpPr>
        <p:spPr>
          <a:xfrm>
            <a:off x="2130418" y="9740492"/>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4" action="ppaction://hlinksldjump"/>
              </a:rPr>
              <a:t>Final Round</a:t>
            </a:r>
            <a:endParaRPr lang="en-US" sz="3800" spc="-199" dirty="0">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75747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AE615-2402-FF88-BA70-44AA88C2D93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3A3991-BAAF-34A3-FD8A-D4C912B61B44}"/>
              </a:ext>
            </a:extLst>
          </p:cNvPr>
          <p:cNvGrpSpPr/>
          <p:nvPr/>
        </p:nvGrpSpPr>
        <p:grpSpPr>
          <a:xfrm>
            <a:off x="-95248" y="-1187171"/>
            <a:ext cx="19195932" cy="11682506"/>
            <a:chOff x="0" y="0"/>
            <a:chExt cx="5055719" cy="3076874"/>
          </a:xfrm>
        </p:grpSpPr>
        <p:sp>
          <p:nvSpPr>
            <p:cNvPr id="3" name="Freeform 3">
              <a:extLst>
                <a:ext uri="{FF2B5EF4-FFF2-40B4-BE49-F238E27FC236}">
                  <a16:creationId xmlns:a16="http://schemas.microsoft.com/office/drawing/2014/main" id="{830C0516-98CD-FA3D-E7BC-A7647972C201}"/>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F00E103-ACC6-DF18-EEE1-679155D44CDB}"/>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97CEDC25-8353-16C7-01E4-9E3AFDD538C6}"/>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0ACC5908-9F44-1527-526C-27616785266E}"/>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22E8A293-BF2B-6957-2909-54EAEFCFA1F3}"/>
              </a:ext>
            </a:extLst>
          </p:cNvPr>
          <p:cNvSpPr txBox="1"/>
          <p:nvPr/>
        </p:nvSpPr>
        <p:spPr>
          <a:xfrm>
            <a:off x="4896280" y="114300"/>
            <a:ext cx="8495441"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CHOICE 3</a:t>
            </a:r>
          </a:p>
        </p:txBody>
      </p:sp>
      <p:sp>
        <p:nvSpPr>
          <p:cNvPr id="8" name="AutoShape 8">
            <a:extLst>
              <a:ext uri="{FF2B5EF4-FFF2-40B4-BE49-F238E27FC236}">
                <a16:creationId xmlns:a16="http://schemas.microsoft.com/office/drawing/2014/main" id="{36DF5F6B-9B96-0A91-6FF9-E79EB17F7EB0}"/>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3E00003B-E0F1-FB38-7711-870AB420B61F}"/>
              </a:ext>
            </a:extLst>
          </p:cNvPr>
          <p:cNvGrpSpPr/>
          <p:nvPr/>
        </p:nvGrpSpPr>
        <p:grpSpPr>
          <a:xfrm>
            <a:off x="1809247" y="3841699"/>
            <a:ext cx="5354916" cy="6116961"/>
            <a:chOff x="0" y="0"/>
            <a:chExt cx="1410348" cy="1611052"/>
          </a:xfrm>
        </p:grpSpPr>
        <p:sp>
          <p:nvSpPr>
            <p:cNvPr id="10" name="Freeform 10">
              <a:extLst>
                <a:ext uri="{FF2B5EF4-FFF2-40B4-BE49-F238E27FC236}">
                  <a16:creationId xmlns:a16="http://schemas.microsoft.com/office/drawing/2014/main" id="{B8350F64-085C-F02A-7FBC-C91EA3C370AD}"/>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1" name="TextBox 11">
              <a:extLst>
                <a:ext uri="{FF2B5EF4-FFF2-40B4-BE49-F238E27FC236}">
                  <a16:creationId xmlns:a16="http://schemas.microsoft.com/office/drawing/2014/main" id="{67DF5F83-8F30-F77E-C315-0DAC0D1C2612}"/>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 name="Group 12">
            <a:extLst>
              <a:ext uri="{FF2B5EF4-FFF2-40B4-BE49-F238E27FC236}">
                <a16:creationId xmlns:a16="http://schemas.microsoft.com/office/drawing/2014/main" id="{1EBA14AD-84DD-5595-65E0-5E3E2DBAC19A}"/>
              </a:ext>
            </a:extLst>
          </p:cNvPr>
          <p:cNvGrpSpPr/>
          <p:nvPr/>
        </p:nvGrpSpPr>
        <p:grpSpPr>
          <a:xfrm>
            <a:off x="1936509" y="3931375"/>
            <a:ext cx="5100392" cy="5937609"/>
            <a:chOff x="0" y="0"/>
            <a:chExt cx="1343313" cy="1563815"/>
          </a:xfrm>
        </p:grpSpPr>
        <p:sp>
          <p:nvSpPr>
            <p:cNvPr id="13" name="Freeform 13">
              <a:extLst>
                <a:ext uri="{FF2B5EF4-FFF2-40B4-BE49-F238E27FC236}">
                  <a16:creationId xmlns:a16="http://schemas.microsoft.com/office/drawing/2014/main" id="{C29BFA1F-48EC-34F1-2D66-4CFC3435A4D6}"/>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 name="TextBox 14">
              <a:extLst>
                <a:ext uri="{FF2B5EF4-FFF2-40B4-BE49-F238E27FC236}">
                  <a16:creationId xmlns:a16="http://schemas.microsoft.com/office/drawing/2014/main" id="{B8B52788-6D6A-09E9-CC56-AA541B0E368B}"/>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5" name="Group 15">
            <a:extLst>
              <a:ext uri="{FF2B5EF4-FFF2-40B4-BE49-F238E27FC236}">
                <a16:creationId xmlns:a16="http://schemas.microsoft.com/office/drawing/2014/main" id="{7E5898B9-5809-6DD7-8811-2BCF7653F64B}"/>
              </a:ext>
            </a:extLst>
          </p:cNvPr>
          <p:cNvGrpSpPr/>
          <p:nvPr/>
        </p:nvGrpSpPr>
        <p:grpSpPr>
          <a:xfrm>
            <a:off x="1809247" y="3841699"/>
            <a:ext cx="5354916" cy="1774162"/>
            <a:chOff x="0" y="0"/>
            <a:chExt cx="1410348" cy="467269"/>
          </a:xfrm>
        </p:grpSpPr>
        <p:sp>
          <p:nvSpPr>
            <p:cNvPr id="16" name="Freeform 16">
              <a:extLst>
                <a:ext uri="{FF2B5EF4-FFF2-40B4-BE49-F238E27FC236}">
                  <a16:creationId xmlns:a16="http://schemas.microsoft.com/office/drawing/2014/main" id="{81AD2BA0-9E67-47E2-AF48-1356C6E5E6B8}"/>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7" name="TextBox 17">
              <a:extLst>
                <a:ext uri="{FF2B5EF4-FFF2-40B4-BE49-F238E27FC236}">
                  <a16:creationId xmlns:a16="http://schemas.microsoft.com/office/drawing/2014/main" id="{1E092A31-ED3E-C5A1-1F01-E4035D019F4C}"/>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8" name="TextBox 18">
            <a:extLst>
              <a:ext uri="{FF2B5EF4-FFF2-40B4-BE49-F238E27FC236}">
                <a16:creationId xmlns:a16="http://schemas.microsoft.com/office/drawing/2014/main" id="{89CD6DCB-635B-D572-60F1-E47CCEDC47DA}"/>
              </a:ext>
            </a:extLst>
          </p:cNvPr>
          <p:cNvSpPr txBox="1"/>
          <p:nvPr/>
        </p:nvSpPr>
        <p:spPr>
          <a:xfrm>
            <a:off x="2254693"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19" name="Group 19">
            <a:extLst>
              <a:ext uri="{FF2B5EF4-FFF2-40B4-BE49-F238E27FC236}">
                <a16:creationId xmlns:a16="http://schemas.microsoft.com/office/drawing/2014/main" id="{6AA50322-4496-9F07-842E-A9E2E045410F}"/>
              </a:ext>
            </a:extLst>
          </p:cNvPr>
          <p:cNvGrpSpPr/>
          <p:nvPr/>
        </p:nvGrpSpPr>
        <p:grpSpPr>
          <a:xfrm>
            <a:off x="5177406" y="8865997"/>
            <a:ext cx="503745" cy="503745"/>
            <a:chOff x="0" y="0"/>
            <a:chExt cx="812800" cy="812800"/>
          </a:xfrm>
        </p:grpSpPr>
        <p:sp>
          <p:nvSpPr>
            <p:cNvPr id="20" name="Freeform 20">
              <a:extLst>
                <a:ext uri="{FF2B5EF4-FFF2-40B4-BE49-F238E27FC236}">
                  <a16:creationId xmlns:a16="http://schemas.microsoft.com/office/drawing/2014/main" id="{A62AE14E-E084-736C-5F8E-C9307639AA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1" name="TextBox 21">
              <a:extLst>
                <a:ext uri="{FF2B5EF4-FFF2-40B4-BE49-F238E27FC236}">
                  <a16:creationId xmlns:a16="http://schemas.microsoft.com/office/drawing/2014/main" id="{168D78CA-9403-3A11-09CA-2F17356A72F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Freeform 22">
            <a:extLst>
              <a:ext uri="{FF2B5EF4-FFF2-40B4-BE49-F238E27FC236}">
                <a16:creationId xmlns:a16="http://schemas.microsoft.com/office/drawing/2014/main" id="{9C61B244-1BE4-FA5D-4E8C-ABDF3C219601}"/>
              </a:ext>
            </a:extLst>
          </p:cNvPr>
          <p:cNvSpPr/>
          <p:nvPr/>
        </p:nvSpPr>
        <p:spPr>
          <a:xfrm>
            <a:off x="5177406"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3" name="Group 23">
            <a:extLst>
              <a:ext uri="{FF2B5EF4-FFF2-40B4-BE49-F238E27FC236}">
                <a16:creationId xmlns:a16="http://schemas.microsoft.com/office/drawing/2014/main" id="{8F03556F-CD6F-C958-9FAA-7288A659667B}"/>
              </a:ext>
            </a:extLst>
          </p:cNvPr>
          <p:cNvGrpSpPr/>
          <p:nvPr/>
        </p:nvGrpSpPr>
        <p:grpSpPr>
          <a:xfrm>
            <a:off x="5752588" y="8865997"/>
            <a:ext cx="503745" cy="503745"/>
            <a:chOff x="0" y="0"/>
            <a:chExt cx="812800" cy="812800"/>
          </a:xfrm>
        </p:grpSpPr>
        <p:sp>
          <p:nvSpPr>
            <p:cNvPr id="24" name="Freeform 24">
              <a:extLst>
                <a:ext uri="{FF2B5EF4-FFF2-40B4-BE49-F238E27FC236}">
                  <a16:creationId xmlns:a16="http://schemas.microsoft.com/office/drawing/2014/main" id="{6AFB193F-1BCF-FD0D-AE0D-B50EF1775E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5" name="TextBox 25">
              <a:extLst>
                <a:ext uri="{FF2B5EF4-FFF2-40B4-BE49-F238E27FC236}">
                  <a16:creationId xmlns:a16="http://schemas.microsoft.com/office/drawing/2014/main" id="{15648DE1-75E7-61A5-FD1C-B1A331DC5BE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6" name="Freeform 26">
            <a:extLst>
              <a:ext uri="{FF2B5EF4-FFF2-40B4-BE49-F238E27FC236}">
                <a16:creationId xmlns:a16="http://schemas.microsoft.com/office/drawing/2014/main" id="{B3C5D659-13A1-6E86-B07C-B0441D5F00F0}"/>
              </a:ext>
            </a:extLst>
          </p:cNvPr>
          <p:cNvSpPr/>
          <p:nvPr/>
        </p:nvSpPr>
        <p:spPr>
          <a:xfrm>
            <a:off x="5752588"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AEFD4902-2E5A-015A-CED9-5F30B12470D0}"/>
              </a:ext>
            </a:extLst>
          </p:cNvPr>
          <p:cNvSpPr/>
          <p:nvPr/>
        </p:nvSpPr>
        <p:spPr>
          <a:xfrm>
            <a:off x="632777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28">
            <a:extLst>
              <a:ext uri="{FF2B5EF4-FFF2-40B4-BE49-F238E27FC236}">
                <a16:creationId xmlns:a16="http://schemas.microsoft.com/office/drawing/2014/main" id="{F4030F0F-EDDE-7733-97DD-DE0ABEEA513C}"/>
              </a:ext>
            </a:extLst>
          </p:cNvPr>
          <p:cNvGrpSpPr/>
          <p:nvPr/>
        </p:nvGrpSpPr>
        <p:grpSpPr>
          <a:xfrm>
            <a:off x="10752362" y="3841699"/>
            <a:ext cx="5354916" cy="6116961"/>
            <a:chOff x="0" y="0"/>
            <a:chExt cx="1410348" cy="1611052"/>
          </a:xfrm>
        </p:grpSpPr>
        <p:sp>
          <p:nvSpPr>
            <p:cNvPr id="29" name="Freeform 29">
              <a:extLst>
                <a:ext uri="{FF2B5EF4-FFF2-40B4-BE49-F238E27FC236}">
                  <a16:creationId xmlns:a16="http://schemas.microsoft.com/office/drawing/2014/main" id="{A59D610B-B918-D6D6-5F4A-8798524268C8}"/>
                </a:ext>
              </a:extLst>
            </p:cNvPr>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30" name="TextBox 30">
              <a:extLst>
                <a:ext uri="{FF2B5EF4-FFF2-40B4-BE49-F238E27FC236}">
                  <a16:creationId xmlns:a16="http://schemas.microsoft.com/office/drawing/2014/main" id="{D8EF2841-B3DE-0EE9-33D7-8A70F59E5E6E}"/>
                </a:ext>
              </a:extLst>
            </p:cNvPr>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31" name="Group 31">
            <a:extLst>
              <a:ext uri="{FF2B5EF4-FFF2-40B4-BE49-F238E27FC236}">
                <a16:creationId xmlns:a16="http://schemas.microsoft.com/office/drawing/2014/main" id="{4381A7A5-22C2-AFAE-A597-95112E71EF87}"/>
              </a:ext>
            </a:extLst>
          </p:cNvPr>
          <p:cNvGrpSpPr/>
          <p:nvPr/>
        </p:nvGrpSpPr>
        <p:grpSpPr>
          <a:xfrm>
            <a:off x="10879624" y="3931375"/>
            <a:ext cx="5100392" cy="5937609"/>
            <a:chOff x="0" y="0"/>
            <a:chExt cx="1343313" cy="1563815"/>
          </a:xfrm>
        </p:grpSpPr>
        <p:sp>
          <p:nvSpPr>
            <p:cNvPr id="32" name="Freeform 32">
              <a:extLst>
                <a:ext uri="{FF2B5EF4-FFF2-40B4-BE49-F238E27FC236}">
                  <a16:creationId xmlns:a16="http://schemas.microsoft.com/office/drawing/2014/main" id="{63D46A48-AE26-2088-86E8-1B01236D54EF}"/>
                </a:ext>
              </a:extLst>
            </p:cNvPr>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33" name="TextBox 33">
              <a:extLst>
                <a:ext uri="{FF2B5EF4-FFF2-40B4-BE49-F238E27FC236}">
                  <a16:creationId xmlns:a16="http://schemas.microsoft.com/office/drawing/2014/main" id="{5BDD9831-1D1D-CCF0-5D72-9431280EB0F6}"/>
                </a:ext>
              </a:extLst>
            </p:cNvPr>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34" name="Group 34">
            <a:extLst>
              <a:ext uri="{FF2B5EF4-FFF2-40B4-BE49-F238E27FC236}">
                <a16:creationId xmlns:a16="http://schemas.microsoft.com/office/drawing/2014/main" id="{06292E25-E513-68E5-24A6-9333D117723D}"/>
              </a:ext>
            </a:extLst>
          </p:cNvPr>
          <p:cNvGrpSpPr/>
          <p:nvPr/>
        </p:nvGrpSpPr>
        <p:grpSpPr>
          <a:xfrm>
            <a:off x="10752362" y="3841699"/>
            <a:ext cx="5354916" cy="1774162"/>
            <a:chOff x="0" y="0"/>
            <a:chExt cx="1410348" cy="467269"/>
          </a:xfrm>
        </p:grpSpPr>
        <p:sp>
          <p:nvSpPr>
            <p:cNvPr id="35" name="Freeform 35">
              <a:extLst>
                <a:ext uri="{FF2B5EF4-FFF2-40B4-BE49-F238E27FC236}">
                  <a16:creationId xmlns:a16="http://schemas.microsoft.com/office/drawing/2014/main" id="{51522AC2-A9B2-B42F-5144-CB506B9655BF}"/>
                </a:ext>
              </a:extLst>
            </p:cNvPr>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36" name="TextBox 36">
              <a:extLst>
                <a:ext uri="{FF2B5EF4-FFF2-40B4-BE49-F238E27FC236}">
                  <a16:creationId xmlns:a16="http://schemas.microsoft.com/office/drawing/2014/main" id="{D931A798-6841-DD72-5F24-15DEC79D814E}"/>
                </a:ext>
              </a:extLst>
            </p:cNvPr>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37" name="TextBox 37">
            <a:extLst>
              <a:ext uri="{FF2B5EF4-FFF2-40B4-BE49-F238E27FC236}">
                <a16:creationId xmlns:a16="http://schemas.microsoft.com/office/drawing/2014/main" id="{14650430-0895-1D4F-8198-FBA434426FBB}"/>
              </a:ext>
            </a:extLst>
          </p:cNvPr>
          <p:cNvSpPr txBox="1"/>
          <p:nvPr/>
        </p:nvSpPr>
        <p:spPr>
          <a:xfrm>
            <a:off x="11197809" y="8836882"/>
            <a:ext cx="4858407" cy="481353"/>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Cooper BT Medium"/>
                <a:ea typeface="Cooper BT Medium"/>
                <a:cs typeface="Cooper BT Medium"/>
                <a:sym typeface="Cooper BT Medium"/>
              </a:rPr>
              <a:t>Adventure Level:</a:t>
            </a:r>
          </a:p>
        </p:txBody>
      </p:sp>
      <p:grpSp>
        <p:nvGrpSpPr>
          <p:cNvPr id="38" name="Group 38">
            <a:extLst>
              <a:ext uri="{FF2B5EF4-FFF2-40B4-BE49-F238E27FC236}">
                <a16:creationId xmlns:a16="http://schemas.microsoft.com/office/drawing/2014/main" id="{CDFCDB06-A868-2B9F-0BE7-A269A7D3BDF3}"/>
              </a:ext>
            </a:extLst>
          </p:cNvPr>
          <p:cNvGrpSpPr/>
          <p:nvPr/>
        </p:nvGrpSpPr>
        <p:grpSpPr>
          <a:xfrm>
            <a:off x="14120521" y="8865997"/>
            <a:ext cx="503745" cy="503745"/>
            <a:chOff x="0" y="0"/>
            <a:chExt cx="812800" cy="812800"/>
          </a:xfrm>
        </p:grpSpPr>
        <p:sp>
          <p:nvSpPr>
            <p:cNvPr id="39" name="Freeform 39">
              <a:extLst>
                <a:ext uri="{FF2B5EF4-FFF2-40B4-BE49-F238E27FC236}">
                  <a16:creationId xmlns:a16="http://schemas.microsoft.com/office/drawing/2014/main" id="{8A0E983A-E99B-6EB4-2582-C67E471FEC1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0" name="TextBox 40">
              <a:extLst>
                <a:ext uri="{FF2B5EF4-FFF2-40B4-BE49-F238E27FC236}">
                  <a16:creationId xmlns:a16="http://schemas.microsoft.com/office/drawing/2014/main" id="{B77E893A-6CCC-2E1E-5923-EF9B825C171A}"/>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1" name="Freeform 41">
            <a:extLst>
              <a:ext uri="{FF2B5EF4-FFF2-40B4-BE49-F238E27FC236}">
                <a16:creationId xmlns:a16="http://schemas.microsoft.com/office/drawing/2014/main" id="{90B1C83B-1D7F-1FA0-D5EE-283B60F0B607}"/>
              </a:ext>
            </a:extLst>
          </p:cNvPr>
          <p:cNvSpPr/>
          <p:nvPr/>
        </p:nvSpPr>
        <p:spPr>
          <a:xfrm>
            <a:off x="14120521"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2" name="Group 42">
            <a:extLst>
              <a:ext uri="{FF2B5EF4-FFF2-40B4-BE49-F238E27FC236}">
                <a16:creationId xmlns:a16="http://schemas.microsoft.com/office/drawing/2014/main" id="{A2BB3D72-FFB1-EFE6-AEF6-D552E0F02521}"/>
              </a:ext>
            </a:extLst>
          </p:cNvPr>
          <p:cNvGrpSpPr/>
          <p:nvPr/>
        </p:nvGrpSpPr>
        <p:grpSpPr>
          <a:xfrm>
            <a:off x="14690942" y="8854261"/>
            <a:ext cx="503745" cy="503745"/>
            <a:chOff x="0" y="0"/>
            <a:chExt cx="812800" cy="812800"/>
          </a:xfrm>
        </p:grpSpPr>
        <p:sp>
          <p:nvSpPr>
            <p:cNvPr id="43" name="Freeform 43">
              <a:extLst>
                <a:ext uri="{FF2B5EF4-FFF2-40B4-BE49-F238E27FC236}">
                  <a16:creationId xmlns:a16="http://schemas.microsoft.com/office/drawing/2014/main" id="{F38081B1-67F3-F0FF-1973-F11811D721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44" name="TextBox 44">
              <a:extLst>
                <a:ext uri="{FF2B5EF4-FFF2-40B4-BE49-F238E27FC236}">
                  <a16:creationId xmlns:a16="http://schemas.microsoft.com/office/drawing/2014/main" id="{3217C7CB-6259-5048-1710-AEEA4D1CB2C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5" name="Freeform 45">
            <a:extLst>
              <a:ext uri="{FF2B5EF4-FFF2-40B4-BE49-F238E27FC236}">
                <a16:creationId xmlns:a16="http://schemas.microsoft.com/office/drawing/2014/main" id="{A4AEBB55-3E2D-4556-83B2-73D3C504CB6B}"/>
              </a:ext>
            </a:extLst>
          </p:cNvPr>
          <p:cNvSpPr/>
          <p:nvPr/>
        </p:nvSpPr>
        <p:spPr>
          <a:xfrm>
            <a:off x="14695704" y="8865997"/>
            <a:ext cx="503745" cy="503745"/>
          </a:xfrm>
          <a:custGeom>
            <a:avLst/>
            <a:gdLst/>
            <a:ahLst/>
            <a:cxnLst/>
            <a:rect l="l" t="t" r="r" b="b"/>
            <a:pathLst>
              <a:path w="503745" h="503745">
                <a:moveTo>
                  <a:pt x="0" y="0"/>
                </a:moveTo>
                <a:lnTo>
                  <a:pt x="503746" y="0"/>
                </a:lnTo>
                <a:lnTo>
                  <a:pt x="503746"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9" name="Freeform 49">
            <a:extLst>
              <a:ext uri="{FF2B5EF4-FFF2-40B4-BE49-F238E27FC236}">
                <a16:creationId xmlns:a16="http://schemas.microsoft.com/office/drawing/2014/main" id="{CC980094-D1DA-6526-1D22-324F54580A2D}"/>
              </a:ext>
            </a:extLst>
          </p:cNvPr>
          <p:cNvSpPr/>
          <p:nvPr/>
        </p:nvSpPr>
        <p:spPr>
          <a:xfrm>
            <a:off x="15270887" y="8865997"/>
            <a:ext cx="503745" cy="503745"/>
          </a:xfrm>
          <a:custGeom>
            <a:avLst/>
            <a:gdLst/>
            <a:ahLst/>
            <a:cxnLst/>
            <a:rect l="l" t="t" r="r" b="b"/>
            <a:pathLst>
              <a:path w="503745" h="503745">
                <a:moveTo>
                  <a:pt x="0" y="0"/>
                </a:moveTo>
                <a:lnTo>
                  <a:pt x="503745" y="0"/>
                </a:lnTo>
                <a:lnTo>
                  <a:pt x="503745" y="503746"/>
                </a:lnTo>
                <a:lnTo>
                  <a:pt x="0" y="5037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0" name="TextBox 50">
            <a:extLst>
              <a:ext uri="{FF2B5EF4-FFF2-40B4-BE49-F238E27FC236}">
                <a16:creationId xmlns:a16="http://schemas.microsoft.com/office/drawing/2014/main" id="{A7E453A9-6768-8EFC-F0A8-79B228B020EB}"/>
              </a:ext>
            </a:extLst>
          </p:cNvPr>
          <p:cNvSpPr txBox="1"/>
          <p:nvPr/>
        </p:nvSpPr>
        <p:spPr>
          <a:xfrm>
            <a:off x="566345" y="2861354"/>
            <a:ext cx="16902871" cy="611258"/>
          </a:xfrm>
          <a:prstGeom prst="rect">
            <a:avLst/>
          </a:prstGeom>
        </p:spPr>
        <p:txBody>
          <a:bodyPr lIns="0" tIns="0" rIns="0" bIns="0" rtlCol="0" anchor="t">
            <a:spAutoFit/>
          </a:bodyPr>
          <a:lstStyle/>
          <a:p>
            <a:pPr algn="ctr">
              <a:lnSpc>
                <a:spcPts val="5179"/>
              </a:lnSpc>
              <a:spcBef>
                <a:spcPct val="0"/>
              </a:spcBef>
            </a:pPr>
            <a:r>
              <a:rPr lang="en-US" sz="3699" dirty="0">
                <a:solidFill>
                  <a:srgbClr val="000000"/>
                </a:solidFill>
                <a:latin typeface="Cooper BT Medium"/>
                <a:ea typeface="Cooper BT Medium"/>
                <a:cs typeface="Cooper BT Medium"/>
                <a:sym typeface="Cooper BT Medium"/>
              </a:rPr>
              <a:t>Which path do you want to explore?</a:t>
            </a:r>
          </a:p>
        </p:txBody>
      </p:sp>
      <p:sp>
        <p:nvSpPr>
          <p:cNvPr id="51" name="TextBox 51">
            <a:extLst>
              <a:ext uri="{FF2B5EF4-FFF2-40B4-BE49-F238E27FC236}">
                <a16:creationId xmlns:a16="http://schemas.microsoft.com/office/drawing/2014/main" id="{08CB64D9-0F63-C698-9E77-C727145ED3D0}"/>
              </a:ext>
            </a:extLst>
          </p:cNvPr>
          <p:cNvSpPr txBox="1"/>
          <p:nvPr/>
        </p:nvSpPr>
        <p:spPr>
          <a:xfrm>
            <a:off x="1809247"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A</a:t>
            </a:r>
          </a:p>
        </p:txBody>
      </p:sp>
      <p:sp>
        <p:nvSpPr>
          <p:cNvPr id="52" name="TextBox 52">
            <a:hlinkClick r:id="rId3" action="ppaction://hlinksldjump"/>
            <a:extLst>
              <a:ext uri="{FF2B5EF4-FFF2-40B4-BE49-F238E27FC236}">
                <a16:creationId xmlns:a16="http://schemas.microsoft.com/office/drawing/2014/main" id="{2D86FA60-904F-C60D-EF2A-DE4E17E690C8}"/>
              </a:ext>
            </a:extLst>
          </p:cNvPr>
          <p:cNvSpPr txBox="1"/>
          <p:nvPr/>
        </p:nvSpPr>
        <p:spPr>
          <a:xfrm>
            <a:off x="2063771" y="5756795"/>
            <a:ext cx="4858407" cy="2802947"/>
          </a:xfrm>
          <a:prstGeom prst="rect">
            <a:avLst/>
          </a:prstGeom>
        </p:spPr>
        <p:txBody>
          <a:bodyPr lIns="0" tIns="0" rIns="0" bIns="0" rtlCol="0" anchor="t">
            <a:spAutoFit/>
          </a:bodyPr>
          <a:lstStyle/>
          <a:p>
            <a:pPr algn="ctr">
              <a:lnSpc>
                <a:spcPts val="7075"/>
              </a:lnSpc>
            </a:pPr>
            <a:r>
              <a:rPr lang="en-US" sz="7774" spc="-396" dirty="0">
                <a:solidFill>
                  <a:srgbClr val="000000"/>
                </a:solidFill>
                <a:latin typeface="ITC Benguiat"/>
                <a:ea typeface="ITC Benguiat"/>
                <a:cs typeface="ITC Benguiat"/>
                <a:sym typeface="ITC Benguiat"/>
              </a:rPr>
              <a:t>BUILD </a:t>
            </a:r>
          </a:p>
          <a:p>
            <a:pPr algn="ctr">
              <a:lnSpc>
                <a:spcPts val="7075"/>
              </a:lnSpc>
            </a:pPr>
            <a:r>
              <a:rPr lang="en-US" sz="7774" spc="-396" dirty="0">
                <a:solidFill>
                  <a:srgbClr val="000000"/>
                </a:solidFill>
                <a:latin typeface="ITC Benguiat"/>
                <a:ea typeface="ITC Benguiat"/>
                <a:cs typeface="ITC Benguiat"/>
                <a:sym typeface="ITC Benguiat"/>
              </a:rPr>
              <a:t>A</a:t>
            </a:r>
          </a:p>
          <a:p>
            <a:pPr algn="ctr">
              <a:lnSpc>
                <a:spcPts val="7075"/>
              </a:lnSpc>
            </a:pPr>
            <a:r>
              <a:rPr lang="en-US" sz="7774" spc="-396" dirty="0">
                <a:solidFill>
                  <a:srgbClr val="000000"/>
                </a:solidFill>
                <a:latin typeface="ITC Benguiat"/>
                <a:ea typeface="ITC Benguiat"/>
                <a:cs typeface="ITC Benguiat"/>
                <a:sym typeface="ITC Benguiat"/>
              </a:rPr>
              <a:t>WEBSITE</a:t>
            </a:r>
          </a:p>
        </p:txBody>
      </p:sp>
      <p:sp>
        <p:nvSpPr>
          <p:cNvPr id="53" name="TextBox 53">
            <a:extLst>
              <a:ext uri="{FF2B5EF4-FFF2-40B4-BE49-F238E27FC236}">
                <a16:creationId xmlns:a16="http://schemas.microsoft.com/office/drawing/2014/main" id="{BF89ADD0-5C25-D046-0108-0F23C9FD141F}"/>
              </a:ext>
            </a:extLst>
          </p:cNvPr>
          <p:cNvSpPr txBox="1"/>
          <p:nvPr/>
        </p:nvSpPr>
        <p:spPr>
          <a:xfrm>
            <a:off x="10752362" y="4030610"/>
            <a:ext cx="5354916" cy="1113510"/>
          </a:xfrm>
          <a:prstGeom prst="rect">
            <a:avLst/>
          </a:prstGeom>
        </p:spPr>
        <p:txBody>
          <a:bodyPr lIns="0" tIns="0" rIns="0" bIns="0" rtlCol="0" anchor="t">
            <a:spAutoFit/>
          </a:bodyPr>
          <a:lstStyle/>
          <a:p>
            <a:pPr algn="ctr">
              <a:lnSpc>
                <a:spcPts val="9020"/>
              </a:lnSpc>
              <a:spcBef>
                <a:spcPct val="0"/>
              </a:spcBef>
            </a:pPr>
            <a:r>
              <a:rPr lang="en-US" sz="6443" b="1" dirty="0">
                <a:solidFill>
                  <a:srgbClr val="FFFFFF"/>
                </a:solidFill>
                <a:latin typeface="ITC Benguiat Bold"/>
                <a:ea typeface="ITC Benguiat Bold"/>
                <a:cs typeface="ITC Benguiat Bold"/>
                <a:sym typeface="ITC Benguiat Bold"/>
              </a:rPr>
              <a:t>Path B</a:t>
            </a:r>
          </a:p>
        </p:txBody>
      </p:sp>
      <p:sp>
        <p:nvSpPr>
          <p:cNvPr id="54" name="TextBox 54">
            <a:hlinkClick r:id="rId4" action="ppaction://hlinksldjump"/>
            <a:extLst>
              <a:ext uri="{FF2B5EF4-FFF2-40B4-BE49-F238E27FC236}">
                <a16:creationId xmlns:a16="http://schemas.microsoft.com/office/drawing/2014/main" id="{0813C582-A34F-09C9-82D1-0D11A4E10036}"/>
              </a:ext>
            </a:extLst>
          </p:cNvPr>
          <p:cNvSpPr txBox="1"/>
          <p:nvPr/>
        </p:nvSpPr>
        <p:spPr>
          <a:xfrm>
            <a:off x="10828562" y="5904996"/>
            <a:ext cx="5227654" cy="2561599"/>
          </a:xfrm>
          <a:prstGeom prst="rect">
            <a:avLst/>
          </a:prstGeom>
        </p:spPr>
        <p:txBody>
          <a:bodyPr lIns="0" tIns="0" rIns="0" bIns="0" rtlCol="0" anchor="t">
            <a:spAutoFit/>
          </a:bodyPr>
          <a:lstStyle/>
          <a:p>
            <a:pPr algn="ctr">
              <a:lnSpc>
                <a:spcPts val="6529"/>
              </a:lnSpc>
            </a:pPr>
            <a:r>
              <a:rPr lang="en-US" sz="7000" spc="-365" dirty="0">
                <a:solidFill>
                  <a:srgbClr val="000000"/>
                </a:solidFill>
                <a:latin typeface="ITC Benguiat"/>
                <a:ea typeface="ITC Benguiat"/>
                <a:cs typeface="ITC Benguiat"/>
                <a:sym typeface="ITC Benguiat"/>
              </a:rPr>
              <a:t>CREATE A</a:t>
            </a:r>
          </a:p>
          <a:p>
            <a:pPr algn="ctr">
              <a:lnSpc>
                <a:spcPts val="6529"/>
              </a:lnSpc>
            </a:pPr>
            <a:r>
              <a:rPr lang="en-US" sz="7000" spc="-365" dirty="0">
                <a:solidFill>
                  <a:srgbClr val="000000"/>
                </a:solidFill>
                <a:latin typeface="ITC Benguiat"/>
                <a:ea typeface="ITC Benguiat"/>
                <a:cs typeface="ITC Benguiat"/>
                <a:sym typeface="ITC Benguiat"/>
              </a:rPr>
              <a:t>BOOKINGS</a:t>
            </a:r>
          </a:p>
          <a:p>
            <a:pPr algn="ctr">
              <a:lnSpc>
                <a:spcPts val="6529"/>
              </a:lnSpc>
            </a:pPr>
            <a:r>
              <a:rPr lang="en-US" sz="7000" spc="-365" dirty="0">
                <a:solidFill>
                  <a:srgbClr val="000000"/>
                </a:solidFill>
                <a:latin typeface="ITC Benguiat"/>
                <a:ea typeface="ITC Benguiat"/>
                <a:cs typeface="ITC Benguiat"/>
                <a:sym typeface="ITC Benguiat"/>
              </a:rPr>
              <a:t>PAGE</a:t>
            </a:r>
          </a:p>
        </p:txBody>
      </p:sp>
      <p:sp>
        <p:nvSpPr>
          <p:cNvPr id="55" name="TextBox 55">
            <a:extLst>
              <a:ext uri="{FF2B5EF4-FFF2-40B4-BE49-F238E27FC236}">
                <a16:creationId xmlns:a16="http://schemas.microsoft.com/office/drawing/2014/main" id="{8AD35B9C-476F-7A20-7551-730FF6E4D0D7}"/>
              </a:ext>
            </a:extLst>
          </p:cNvPr>
          <p:cNvSpPr txBox="1"/>
          <p:nvPr/>
        </p:nvSpPr>
        <p:spPr>
          <a:xfrm>
            <a:off x="6983275" y="8702480"/>
            <a:ext cx="3769088" cy="1584520"/>
          </a:xfrm>
          <a:prstGeom prst="rect">
            <a:avLst/>
          </a:prstGeom>
        </p:spPr>
        <p:txBody>
          <a:bodyPr lIns="0" tIns="0" rIns="0" bIns="0" rtlCol="0" anchor="t">
            <a:spAutoFit/>
          </a:bodyPr>
          <a:lstStyle/>
          <a:p>
            <a:pPr algn="ctr">
              <a:lnSpc>
                <a:spcPts val="3980"/>
              </a:lnSpc>
            </a:pPr>
            <a:r>
              <a:rPr lang="en-US" sz="3401" b="1" spc="-173" dirty="0">
                <a:solidFill>
                  <a:srgbClr val="AA1313"/>
                </a:solidFill>
                <a:latin typeface="ITC Benguiat Bold"/>
                <a:ea typeface="ITC Benguiat Bold"/>
                <a:cs typeface="ITC Benguiat Bold"/>
                <a:sym typeface="ITC Benguiat Bold"/>
              </a:rPr>
              <a:t>Type your </a:t>
            </a:r>
          </a:p>
          <a:p>
            <a:pPr algn="ctr">
              <a:lnSpc>
                <a:spcPts val="3980"/>
              </a:lnSpc>
            </a:pPr>
            <a:r>
              <a:rPr lang="en-US" sz="3401" b="1" spc="-173" dirty="0">
                <a:solidFill>
                  <a:srgbClr val="AA1313"/>
                </a:solidFill>
                <a:latin typeface="ITC Benguiat Bold"/>
                <a:ea typeface="ITC Benguiat Bold"/>
                <a:cs typeface="ITC Benguiat Bold"/>
                <a:sym typeface="ITC Benguiat Bold"/>
              </a:rPr>
              <a:t>choice </a:t>
            </a:r>
          </a:p>
          <a:p>
            <a:pPr algn="ctr">
              <a:lnSpc>
                <a:spcPts val="3980"/>
              </a:lnSpc>
            </a:pPr>
            <a:r>
              <a:rPr lang="en-US" sz="3401" b="1" spc="-173" dirty="0">
                <a:solidFill>
                  <a:srgbClr val="AA1313"/>
                </a:solidFill>
                <a:latin typeface="ITC Benguiat Bold"/>
                <a:ea typeface="ITC Benguiat Bold"/>
                <a:cs typeface="ITC Benguiat Bold"/>
                <a:sym typeface="ITC Benguiat Bold"/>
              </a:rPr>
              <a:t>in the chat</a:t>
            </a:r>
          </a:p>
        </p:txBody>
      </p:sp>
    </p:spTree>
    <p:extLst>
      <p:ext uri="{BB962C8B-B14F-4D97-AF65-F5344CB8AC3E}">
        <p14:creationId xmlns:p14="http://schemas.microsoft.com/office/powerpoint/2010/main" val="411667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232E6-C6E7-F39A-1554-768927A64F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34D3977-73A8-EB52-F3F5-67E8B2B98276}"/>
              </a:ext>
            </a:extLst>
          </p:cNvPr>
          <p:cNvGrpSpPr/>
          <p:nvPr/>
        </p:nvGrpSpPr>
        <p:grpSpPr>
          <a:xfrm>
            <a:off x="-916038" y="-1395506"/>
            <a:ext cx="19195932" cy="11682506"/>
            <a:chOff x="0" y="0"/>
            <a:chExt cx="5055719" cy="3076874"/>
          </a:xfrm>
        </p:grpSpPr>
        <p:sp>
          <p:nvSpPr>
            <p:cNvPr id="3" name="Freeform 3">
              <a:extLst>
                <a:ext uri="{FF2B5EF4-FFF2-40B4-BE49-F238E27FC236}">
                  <a16:creationId xmlns:a16="http://schemas.microsoft.com/office/drawing/2014/main" id="{55831CCD-B69B-E402-7421-7E8168670484}"/>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C3566624-9EBB-E071-FBF7-F23523653185}"/>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F6E89819-6549-B472-B099-0297D9A5EE44}"/>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3437DE23-8154-6FD4-D351-E487A52DBCA1}"/>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DC477095-CE54-7778-560D-0C55841236F5}"/>
              </a:ext>
            </a:extLst>
          </p:cNvPr>
          <p:cNvSpPr txBox="1"/>
          <p:nvPr/>
        </p:nvSpPr>
        <p:spPr>
          <a:xfrm>
            <a:off x="1394795" y="114300"/>
            <a:ext cx="15498411"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BUILD A WEBSITE</a:t>
            </a:r>
          </a:p>
        </p:txBody>
      </p:sp>
      <p:sp>
        <p:nvSpPr>
          <p:cNvPr id="8" name="AutoShape 8">
            <a:extLst>
              <a:ext uri="{FF2B5EF4-FFF2-40B4-BE49-F238E27FC236}">
                <a16:creationId xmlns:a16="http://schemas.microsoft.com/office/drawing/2014/main" id="{A68EBCBA-4655-419C-ECC4-9213C93AFAA7}"/>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EA9659E8-47DB-18F7-B0F3-52FE0526C3A0}"/>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EAF29A09-5A3C-A6A9-3370-D7300A5DECEC}"/>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90908FB1-FC8B-D7E3-6269-775A8822114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EB077CA1-3326-0D14-A84F-8D8BA7B94410}"/>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01872757-6563-1D4E-2D58-66CC9BB8F6DC}"/>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DE71515D-13F2-F244-96A3-4EFAF054F445}"/>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6440BEE1-177B-8E22-17AA-BA38BF212FB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AB9B4135-C275-CC27-A1A0-EC6209EA3D3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F90ECA35-1FDF-6E7B-5FC0-CA69E069CAA4}"/>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D233DC40-EC56-B076-82C4-8A27754ECAD5}"/>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9" name="Group 19">
            <a:extLst>
              <a:ext uri="{FF2B5EF4-FFF2-40B4-BE49-F238E27FC236}">
                <a16:creationId xmlns:a16="http://schemas.microsoft.com/office/drawing/2014/main" id="{91895D52-AE64-B997-375F-276E80A9ABD2}"/>
              </a:ext>
            </a:extLst>
          </p:cNvPr>
          <p:cNvGrpSpPr/>
          <p:nvPr/>
        </p:nvGrpSpPr>
        <p:grpSpPr>
          <a:xfrm>
            <a:off x="116046" y="120332"/>
            <a:ext cx="1181163" cy="1181163"/>
            <a:chOff x="0" y="0"/>
            <a:chExt cx="1574884" cy="1574884"/>
          </a:xfrm>
        </p:grpSpPr>
        <p:grpSp>
          <p:nvGrpSpPr>
            <p:cNvPr id="20" name="Group 20">
              <a:extLst>
                <a:ext uri="{FF2B5EF4-FFF2-40B4-BE49-F238E27FC236}">
                  <a16:creationId xmlns:a16="http://schemas.microsoft.com/office/drawing/2014/main" id="{765DB8E3-8645-F9EB-3FF0-12CCE0012289}"/>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1D5D0605-55D2-3F99-1B5A-799CA3B4E3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534FEE25-C88C-2F36-D83C-73489283C43A}"/>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382E5B10-7568-04B2-ACBF-9FAD792E767A}"/>
                </a:ext>
              </a:extLst>
            </p:cNvPr>
            <p:cNvSpPr txBox="1"/>
            <p:nvPr/>
          </p:nvSpPr>
          <p:spPr>
            <a:xfrm>
              <a:off x="343729" y="-82011"/>
              <a:ext cx="788241" cy="1656895"/>
            </a:xfrm>
            <a:prstGeom prst="rect">
              <a:avLst/>
            </a:prstGeom>
          </p:spPr>
          <p:txBody>
            <a:bodyPr lIns="0" tIns="0" rIns="0" bIns="0" rtlCol="0" anchor="t">
              <a:spAutoFit/>
            </a:bodyPr>
            <a:lstStyle/>
            <a:p>
              <a:pPr algn="ctr">
                <a:lnSpc>
                  <a:spcPts val="9582"/>
                </a:lnSpc>
                <a:spcBef>
                  <a:spcPct val="0"/>
                </a:spcBef>
              </a:pPr>
              <a:r>
                <a:rPr lang="en-US" sz="6844" b="1">
                  <a:solidFill>
                    <a:srgbClr val="FFFFFF"/>
                  </a:solidFill>
                  <a:latin typeface="ITC Benguiat Bold"/>
                  <a:ea typeface="ITC Benguiat Bold"/>
                  <a:cs typeface="ITC Benguiat Bold"/>
                  <a:sym typeface="ITC Benguiat Bold"/>
                </a:rPr>
                <a:t>A</a:t>
              </a:r>
            </a:p>
          </p:txBody>
        </p:sp>
      </p:grpSp>
      <p:sp>
        <p:nvSpPr>
          <p:cNvPr id="24" name="TextBox 21">
            <a:extLst>
              <a:ext uri="{FF2B5EF4-FFF2-40B4-BE49-F238E27FC236}">
                <a16:creationId xmlns:a16="http://schemas.microsoft.com/office/drawing/2014/main" id="{A1327030-49BD-E843-471B-AEA8203117CC}"/>
              </a:ext>
            </a:extLst>
          </p:cNvPr>
          <p:cNvSpPr txBox="1"/>
          <p:nvPr/>
        </p:nvSpPr>
        <p:spPr>
          <a:xfrm>
            <a:off x="1175126" y="3894795"/>
            <a:ext cx="8959473" cy="3594638"/>
          </a:xfrm>
          <a:prstGeom prst="rect">
            <a:avLst/>
          </a:prstGeom>
        </p:spPr>
        <p:txBody>
          <a:bodyPr wrap="square" lIns="0" tIns="0" rIns="0" bIns="0" rtlCol="0" anchor="t">
            <a:spAutoFit/>
          </a:bodyPr>
          <a:lstStyle/>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Class website</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Teaching resources</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Personal brand</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Business or consulting work</a:t>
            </a:r>
          </a:p>
        </p:txBody>
      </p:sp>
      <p:sp>
        <p:nvSpPr>
          <p:cNvPr id="28" name="TextBox 25">
            <a:extLst>
              <a:ext uri="{FF2B5EF4-FFF2-40B4-BE49-F238E27FC236}">
                <a16:creationId xmlns:a16="http://schemas.microsoft.com/office/drawing/2014/main" id="{F9D85A93-7241-41C2-207B-0E1F30D3AA9C}"/>
              </a:ext>
            </a:extLst>
          </p:cNvPr>
          <p:cNvSpPr txBox="1"/>
          <p:nvPr/>
        </p:nvSpPr>
        <p:spPr>
          <a:xfrm>
            <a:off x="1175126" y="3025928"/>
            <a:ext cx="10025455" cy="845552"/>
          </a:xfrm>
          <a:prstGeom prst="rect">
            <a:avLst/>
          </a:prstGeom>
        </p:spPr>
        <p:txBody>
          <a:bodyPr wrap="square" lIns="0" tIns="0" rIns="0" bIns="0" rtlCol="0" anchor="t">
            <a:spAutoFit/>
          </a:bodyPr>
          <a:lstStyle/>
          <a:p>
            <a:pPr>
              <a:lnSpc>
                <a:spcPts val="7280"/>
              </a:lnSpc>
              <a:spcBef>
                <a:spcPct val="0"/>
              </a:spcBef>
            </a:pPr>
            <a:r>
              <a:rPr lang="en-US" sz="4400" dirty="0">
                <a:solidFill>
                  <a:srgbClr val="000000"/>
                </a:solidFill>
                <a:latin typeface="Cooper BT Heavy"/>
                <a:ea typeface="Cooper BT Heavy"/>
                <a:cs typeface="Cooper BT Heavy"/>
                <a:sym typeface="Cooper BT Heavy"/>
              </a:rPr>
              <a:t>Why might this be helpful?</a:t>
            </a:r>
          </a:p>
        </p:txBody>
      </p:sp>
      <p:pic>
        <p:nvPicPr>
          <p:cNvPr id="33" name="Picture 32">
            <a:extLst>
              <a:ext uri="{FF2B5EF4-FFF2-40B4-BE49-F238E27FC236}">
                <a16:creationId xmlns:a16="http://schemas.microsoft.com/office/drawing/2014/main" id="{4D0E4457-3154-3D18-8626-BFD0BF49A9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005" y="4635899"/>
            <a:ext cx="7867383" cy="5244922"/>
          </a:xfrm>
          <a:prstGeom prst="rect">
            <a:avLst/>
          </a:prstGeom>
        </p:spPr>
      </p:pic>
    </p:spTree>
    <p:extLst>
      <p:ext uri="{BB962C8B-B14F-4D97-AF65-F5344CB8AC3E}">
        <p14:creationId xmlns:p14="http://schemas.microsoft.com/office/powerpoint/2010/main" val="89469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4">
                                            <p:txEl>
                                              <p:pRg st="0" end="0"/>
                                            </p:txEl>
                                          </p:spTgt>
                                        </p:tgtEl>
                                        <p:attrNameLst>
                                          <p:attrName>style.visibility</p:attrName>
                                        </p:attrNameLst>
                                      </p:cBhvr>
                                      <p:to>
                                        <p:strVal val="visible"/>
                                      </p:to>
                                    </p:set>
                                    <p:animEffect transition="in" filter="fade">
                                      <p:cBhvr>
                                        <p:cTn id="16" dur="500"/>
                                        <p:tgtEl>
                                          <p:spTgt spid="2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4">
                                            <p:txEl>
                                              <p:pRg st="1" end="1"/>
                                            </p:txEl>
                                          </p:spTgt>
                                        </p:tgtEl>
                                        <p:attrNameLst>
                                          <p:attrName>style.visibility</p:attrName>
                                        </p:attrNameLst>
                                      </p:cBhvr>
                                      <p:to>
                                        <p:strVal val="visible"/>
                                      </p:to>
                                    </p:set>
                                    <p:animEffect transition="in" filter="fade">
                                      <p:cBhvr>
                                        <p:cTn id="21" dur="500"/>
                                        <p:tgtEl>
                                          <p:spTgt spid="2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
                                            <p:txEl>
                                              <p:pRg st="2" end="2"/>
                                            </p:txEl>
                                          </p:spTgt>
                                        </p:tgtEl>
                                        <p:attrNameLst>
                                          <p:attrName>style.visibility</p:attrName>
                                        </p:attrNameLst>
                                      </p:cBhvr>
                                      <p:to>
                                        <p:strVal val="visible"/>
                                      </p:to>
                                    </p:set>
                                    <p:animEffect transition="in" filter="fade">
                                      <p:cBhvr>
                                        <p:cTn id="26" dur="500"/>
                                        <p:tgtEl>
                                          <p:spTgt spid="2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xEl>
                                              <p:pRg st="3" end="3"/>
                                            </p:txEl>
                                          </p:spTgt>
                                        </p:tgtEl>
                                        <p:attrNameLst>
                                          <p:attrName>style.visibility</p:attrName>
                                        </p:attrNameLst>
                                      </p:cBhvr>
                                      <p:to>
                                        <p:strVal val="visible"/>
                                      </p:to>
                                    </p:set>
                                    <p:animEffect transition="in" filter="fade">
                                      <p:cBhvr>
                                        <p:cTn id="31"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25AED-5D01-D47E-C0C5-79456DA697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012A89D-BEC7-209C-5C75-033E2456818C}"/>
              </a:ext>
            </a:extLst>
          </p:cNvPr>
          <p:cNvGrpSpPr/>
          <p:nvPr/>
        </p:nvGrpSpPr>
        <p:grpSpPr>
          <a:xfrm>
            <a:off x="-762000" y="-1260998"/>
            <a:ext cx="19195932" cy="11682506"/>
            <a:chOff x="0" y="0"/>
            <a:chExt cx="5055719" cy="3076874"/>
          </a:xfrm>
        </p:grpSpPr>
        <p:sp>
          <p:nvSpPr>
            <p:cNvPr id="3" name="Freeform 3">
              <a:extLst>
                <a:ext uri="{FF2B5EF4-FFF2-40B4-BE49-F238E27FC236}">
                  <a16:creationId xmlns:a16="http://schemas.microsoft.com/office/drawing/2014/main" id="{26A2DA5D-E5ED-03D8-6A70-93F2CCE76339}"/>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C9F784AA-A788-65DB-1C3C-4CCAFED051E9}"/>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grpSp>
        <p:nvGrpSpPr>
          <p:cNvPr id="19" name="Group 19">
            <a:extLst>
              <a:ext uri="{FF2B5EF4-FFF2-40B4-BE49-F238E27FC236}">
                <a16:creationId xmlns:a16="http://schemas.microsoft.com/office/drawing/2014/main" id="{9A8306F2-099B-28C6-E92F-46D2F035106E}"/>
              </a:ext>
            </a:extLst>
          </p:cNvPr>
          <p:cNvGrpSpPr/>
          <p:nvPr/>
        </p:nvGrpSpPr>
        <p:grpSpPr>
          <a:xfrm>
            <a:off x="226780" y="58824"/>
            <a:ext cx="959695" cy="1186672"/>
            <a:chOff x="147645" y="-82011"/>
            <a:chExt cx="1279593" cy="1582229"/>
          </a:xfrm>
        </p:grpSpPr>
        <p:sp>
          <p:nvSpPr>
            <p:cNvPr id="22" name="TextBox 22">
              <a:extLst>
                <a:ext uri="{FF2B5EF4-FFF2-40B4-BE49-F238E27FC236}">
                  <a16:creationId xmlns:a16="http://schemas.microsoft.com/office/drawing/2014/main" id="{43BEB604-13A9-A977-D2B2-950861ACBCF1}"/>
                </a:ext>
              </a:extLst>
            </p:cNvPr>
            <p:cNvSpPr txBox="1"/>
            <p:nvPr/>
          </p:nvSpPr>
          <p:spPr>
            <a:xfrm>
              <a:off x="147645" y="36912"/>
              <a:ext cx="1279593" cy="1390327"/>
            </a:xfrm>
            <a:prstGeom prst="rect">
              <a:avLst/>
            </a:prstGeom>
          </p:spPr>
          <p:txBody>
            <a:bodyPr lIns="41823" tIns="41823" rIns="41823" bIns="41823" rtlCol="0" anchor="ctr"/>
            <a:lstStyle/>
            <a:p>
              <a:pPr algn="ctr">
                <a:lnSpc>
                  <a:spcPts val="2659"/>
                </a:lnSpc>
              </a:pPr>
              <a:endParaRPr/>
            </a:p>
          </p:txBody>
        </p:sp>
        <p:sp>
          <p:nvSpPr>
            <p:cNvPr id="23" name="TextBox 23">
              <a:extLst>
                <a:ext uri="{FF2B5EF4-FFF2-40B4-BE49-F238E27FC236}">
                  <a16:creationId xmlns:a16="http://schemas.microsoft.com/office/drawing/2014/main" id="{D8A116DC-BB21-D60F-487D-40377027A50F}"/>
                </a:ext>
              </a:extLst>
            </p:cNvPr>
            <p:cNvSpPr txBox="1"/>
            <p:nvPr/>
          </p:nvSpPr>
          <p:spPr>
            <a:xfrm>
              <a:off x="343729" y="-82011"/>
              <a:ext cx="788241" cy="1582229"/>
            </a:xfrm>
            <a:prstGeom prst="rect">
              <a:avLst/>
            </a:prstGeom>
          </p:spPr>
          <p:txBody>
            <a:bodyPr lIns="0" tIns="0" rIns="0" bIns="0" rtlCol="0" anchor="t">
              <a:spAutoFit/>
            </a:bodyPr>
            <a:lstStyle/>
            <a:p>
              <a:pPr algn="ctr">
                <a:lnSpc>
                  <a:spcPts val="9582"/>
                </a:lnSpc>
                <a:spcBef>
                  <a:spcPct val="0"/>
                </a:spcBef>
              </a:pPr>
              <a:endParaRPr lang="en-US" sz="6844" b="1" dirty="0">
                <a:solidFill>
                  <a:srgbClr val="FFFFFF"/>
                </a:solidFill>
                <a:latin typeface="ITC Benguiat Bold"/>
                <a:ea typeface="ITC Benguiat Bold"/>
                <a:cs typeface="ITC Benguiat Bold"/>
                <a:sym typeface="ITC Benguiat Bold"/>
              </a:endParaRPr>
            </a:p>
          </p:txBody>
        </p:sp>
      </p:grpSp>
      <p:sp>
        <p:nvSpPr>
          <p:cNvPr id="12" name="Freeform 22">
            <a:extLst>
              <a:ext uri="{FF2B5EF4-FFF2-40B4-BE49-F238E27FC236}">
                <a16:creationId xmlns:a16="http://schemas.microsoft.com/office/drawing/2014/main" id="{3D07481F-F503-310D-2159-4C50271B53E7}"/>
              </a:ext>
            </a:extLst>
          </p:cNvPr>
          <p:cNvSpPr/>
          <p:nvPr/>
        </p:nvSpPr>
        <p:spPr>
          <a:xfrm>
            <a:off x="2711917" y="-1126490"/>
            <a:ext cx="14966483" cy="11413490"/>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4" name="TextBox 13">
            <a:extLst>
              <a:ext uri="{FF2B5EF4-FFF2-40B4-BE49-F238E27FC236}">
                <a16:creationId xmlns:a16="http://schemas.microsoft.com/office/drawing/2014/main" id="{B07D404A-9F3A-0B1B-33EC-F827F197468A}"/>
              </a:ext>
            </a:extLst>
          </p:cNvPr>
          <p:cNvSpPr txBox="1"/>
          <p:nvPr/>
        </p:nvSpPr>
        <p:spPr>
          <a:xfrm>
            <a:off x="711491" y="9608069"/>
            <a:ext cx="912580" cy="530915"/>
          </a:xfrm>
          <a:prstGeom prst="rect">
            <a:avLst/>
          </a:prstGeom>
        </p:spPr>
        <p:txBody>
          <a:bodyPr wrap="square" lIns="0" tIns="0" rIns="0" bIns="0" rtlCol="0" anchor="t">
            <a:spAutoFit/>
          </a:bodyPr>
          <a:lstStyle/>
          <a:p>
            <a:pPr>
              <a:lnSpc>
                <a:spcPts val="3982"/>
              </a:lnSpc>
            </a:pPr>
            <a:r>
              <a:rPr lang="en-US" sz="3800" spc="-199" dirty="0">
                <a:latin typeface="ITC Benguiat" panose="020B0604020202020204" charset="0"/>
                <a:ea typeface="ITC Benguiat"/>
                <a:cs typeface="ITC Benguiat"/>
                <a:sym typeface="ITC Benguiat"/>
                <a:hlinkClick r:id="rId3"/>
              </a:rPr>
              <a:t>Site</a:t>
            </a:r>
            <a:endParaRPr lang="en-US" sz="3800" spc="-199" dirty="0">
              <a:latin typeface="ITC Benguiat" panose="020B0604020202020204" charset="0"/>
              <a:ea typeface="ITC Benguiat"/>
              <a:cs typeface="ITC Benguiat"/>
              <a:sym typeface="ITC Benguiat"/>
            </a:endParaRPr>
          </a:p>
        </p:txBody>
      </p:sp>
      <p:sp>
        <p:nvSpPr>
          <p:cNvPr id="9" name="TextBox 8">
            <a:extLst>
              <a:ext uri="{FF2B5EF4-FFF2-40B4-BE49-F238E27FC236}">
                <a16:creationId xmlns:a16="http://schemas.microsoft.com/office/drawing/2014/main" id="{632BC38D-E02E-EED6-E4C7-722CDB26768B}"/>
              </a:ext>
            </a:extLst>
          </p:cNvPr>
          <p:cNvSpPr txBox="1"/>
          <p:nvPr/>
        </p:nvSpPr>
        <p:spPr>
          <a:xfrm>
            <a:off x="6553200" y="342900"/>
            <a:ext cx="9296400" cy="646331"/>
          </a:xfrm>
          <a:prstGeom prst="rect">
            <a:avLst/>
          </a:prstGeom>
          <a:noFill/>
        </p:spPr>
        <p:txBody>
          <a:bodyPr wrap="square" rtlCol="0">
            <a:spAutoFit/>
          </a:bodyPr>
          <a:lstStyle/>
          <a:p>
            <a:r>
              <a:rPr lang="en-US" sz="3600" dirty="0"/>
              <a:t>Professorteresathompson.com</a:t>
            </a:r>
          </a:p>
        </p:txBody>
      </p:sp>
      <p:pic>
        <p:nvPicPr>
          <p:cNvPr id="6" name="Picture 5">
            <a:extLst>
              <a:ext uri="{FF2B5EF4-FFF2-40B4-BE49-F238E27FC236}">
                <a16:creationId xmlns:a16="http://schemas.microsoft.com/office/drawing/2014/main" id="{14446CA1-07B2-40D0-7241-35011729B4F4}"/>
              </a:ext>
            </a:extLst>
          </p:cNvPr>
          <p:cNvPicPr>
            <a:picLocks noChangeAspect="1"/>
          </p:cNvPicPr>
          <p:nvPr/>
        </p:nvPicPr>
        <p:blipFill>
          <a:blip r:embed="rId4"/>
          <a:stretch>
            <a:fillRect/>
          </a:stretch>
        </p:blipFill>
        <p:spPr>
          <a:xfrm>
            <a:off x="2971800" y="1562100"/>
            <a:ext cx="14401800" cy="8576884"/>
          </a:xfrm>
          <a:prstGeom prst="rect">
            <a:avLst/>
          </a:prstGeom>
        </p:spPr>
      </p:pic>
    </p:spTree>
    <p:extLst>
      <p:ext uri="{BB962C8B-B14F-4D97-AF65-F5344CB8AC3E}">
        <p14:creationId xmlns:p14="http://schemas.microsoft.com/office/powerpoint/2010/main" val="325874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iterate type="lt">
                                    <p:tmAbs val="60"/>
                                  </p:iterate>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BCB8-7B65-0E97-EE3C-AD25498985E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19921AE-6430-2E8F-1559-ABEBE7668A83}"/>
              </a:ext>
            </a:extLst>
          </p:cNvPr>
          <p:cNvGrpSpPr/>
          <p:nvPr/>
        </p:nvGrpSpPr>
        <p:grpSpPr>
          <a:xfrm>
            <a:off x="-881992" y="-1395506"/>
            <a:ext cx="19195932" cy="11682506"/>
            <a:chOff x="0" y="0"/>
            <a:chExt cx="5055719" cy="3076874"/>
          </a:xfrm>
        </p:grpSpPr>
        <p:sp>
          <p:nvSpPr>
            <p:cNvPr id="3" name="Freeform 3">
              <a:extLst>
                <a:ext uri="{FF2B5EF4-FFF2-40B4-BE49-F238E27FC236}">
                  <a16:creationId xmlns:a16="http://schemas.microsoft.com/office/drawing/2014/main" id="{EDEC7831-7CE7-C410-57F3-CE0E3D0727CE}"/>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E3C37BE5-D85D-20BB-F413-0D4146D9053B}"/>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7BD7EF5C-7CFE-BBA4-9602-290E42F11B31}"/>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1F759900-8D1B-375E-5C36-911C8767F260}"/>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DAA63437-8C4C-0708-43E3-1C374B5867DF}"/>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 TO BUILD IT</a:t>
            </a:r>
          </a:p>
        </p:txBody>
      </p:sp>
      <p:sp>
        <p:nvSpPr>
          <p:cNvPr id="8" name="AutoShape 8">
            <a:extLst>
              <a:ext uri="{FF2B5EF4-FFF2-40B4-BE49-F238E27FC236}">
                <a16:creationId xmlns:a16="http://schemas.microsoft.com/office/drawing/2014/main" id="{51100919-A2F4-BA3C-0ABD-03CDC8E7B39D}"/>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37AF69F9-CFED-0EF8-6519-CBFB61C8ACF2}"/>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2F73E486-0517-A232-18CF-417C817B6291}"/>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5B7C360E-38E9-8876-0CCB-2B4818B0A9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8C2B03E3-401F-6191-E380-C3820DB9084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EF74DC2E-D4DF-E045-321D-5CAA8966024E}"/>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8796C23C-CBE8-CB6C-D512-2C02B212214C}"/>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7CB55D00-AB03-AD46-A019-5FF3223FDC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F42148D7-C0AA-DB27-3912-6F030A74234F}"/>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1AA7724B-FEDE-2A55-4B0D-E8259FBB0D22}"/>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7728486A-1D16-E8A9-F69D-E37BFADFB62F}"/>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25" name="TextBox 19">
            <a:extLst>
              <a:ext uri="{FF2B5EF4-FFF2-40B4-BE49-F238E27FC236}">
                <a16:creationId xmlns:a16="http://schemas.microsoft.com/office/drawing/2014/main" id="{C25B6CC3-B584-EFED-8A56-CAE1F0BD7518}"/>
              </a:ext>
            </a:extLst>
          </p:cNvPr>
          <p:cNvSpPr txBox="1"/>
          <p:nvPr/>
        </p:nvSpPr>
        <p:spPr>
          <a:xfrm>
            <a:off x="566343" y="7897858"/>
            <a:ext cx="15499805" cy="644407"/>
          </a:xfrm>
          <a:prstGeom prst="rect">
            <a:avLst/>
          </a:prstGeom>
        </p:spPr>
        <p:txBody>
          <a:bodyPr wrap="square" lIns="0" tIns="0" rIns="0" bIns="0" rtlCol="0" anchor="t">
            <a:spAutoFit/>
          </a:bodyPr>
          <a:lstStyle/>
          <a:p>
            <a:pPr>
              <a:lnSpc>
                <a:spcPts val="4300"/>
              </a:lnSpc>
              <a:spcBef>
                <a:spcPts val="1800"/>
              </a:spcBef>
              <a:spcAft>
                <a:spcPts val="1800"/>
              </a:spcAft>
            </a:pPr>
            <a:r>
              <a:rPr lang="en-US" sz="6000" b="1" spc="-199" dirty="0">
                <a:solidFill>
                  <a:srgbClr val="AA1313"/>
                </a:solidFill>
                <a:latin typeface="ITC Benguiat" panose="020B0604020202020204" charset="0"/>
                <a:ea typeface="ITC Benguiat"/>
                <a:cs typeface="ITC Benguiat"/>
                <a:sym typeface="ITC Benguiat Bold"/>
              </a:rPr>
              <a:t>5. Patience –</a:t>
            </a:r>
            <a:r>
              <a:rPr lang="en-US" sz="6000" b="1" i="1" spc="-199" dirty="0">
                <a:solidFill>
                  <a:srgbClr val="AA1313"/>
                </a:solidFill>
                <a:latin typeface="ITC Benguiat" panose="020B0604020202020204" charset="0"/>
                <a:ea typeface="ITC Benguiat"/>
                <a:cs typeface="ITC Benguiat"/>
                <a:sym typeface="ITC Benguiat Bold"/>
              </a:rPr>
              <a:t>not </a:t>
            </a:r>
            <a:r>
              <a:rPr lang="en-US" sz="6000" i="1" spc="-199" dirty="0">
                <a:solidFill>
                  <a:srgbClr val="AA1313"/>
                </a:solidFill>
                <a:latin typeface="ITC Benguiat" panose="020B0604020202020204" charset="0"/>
                <a:ea typeface="ITC Benguiat"/>
                <a:cs typeface="ITC Benguiat"/>
                <a:sym typeface="ITC Benguiat Bold"/>
              </a:rPr>
              <a:t>optional</a:t>
            </a:r>
            <a:endParaRPr lang="en-US" sz="6000" i="1" spc="-199" dirty="0">
              <a:solidFill>
                <a:srgbClr val="CC4E00"/>
              </a:solidFill>
              <a:latin typeface="ITC Benguiat" panose="020B0604020202020204" charset="0"/>
              <a:ea typeface="ITC Benguiat"/>
              <a:cs typeface="ITC Benguiat"/>
              <a:sym typeface="ITC Benguiat"/>
            </a:endParaRPr>
          </a:p>
        </p:txBody>
      </p:sp>
      <p:sp>
        <p:nvSpPr>
          <p:cNvPr id="19" name="TextBox 19">
            <a:extLst>
              <a:ext uri="{FF2B5EF4-FFF2-40B4-BE49-F238E27FC236}">
                <a16:creationId xmlns:a16="http://schemas.microsoft.com/office/drawing/2014/main" id="{F90A9301-A707-426A-2892-343BC1D796B8}"/>
              </a:ext>
            </a:extLst>
          </p:cNvPr>
          <p:cNvSpPr txBox="1"/>
          <p:nvPr/>
        </p:nvSpPr>
        <p:spPr>
          <a:xfrm>
            <a:off x="566344" y="3312057"/>
            <a:ext cx="15499805" cy="3683701"/>
          </a:xfrm>
          <a:prstGeom prst="rect">
            <a:avLst/>
          </a:prstGeom>
        </p:spPr>
        <p:txBody>
          <a:bodyPr wrap="square" lIns="0" tIns="0" rIns="0" bIns="0" rtlCol="0" anchor="t">
            <a:spAutoFit/>
          </a:bodyPr>
          <a:lstStyle/>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ChatGPT –</a:t>
            </a:r>
            <a:r>
              <a:rPr lang="en-US" sz="6000" spc="-199" dirty="0">
                <a:solidFill>
                  <a:srgbClr val="AA1313"/>
                </a:solidFill>
                <a:latin typeface="ITC Benguiat" panose="020B0604020202020204" charset="0"/>
                <a:ea typeface="ITC Benguiat"/>
                <a:cs typeface="ITC Benguiat"/>
                <a:sym typeface="ITC Benguiat Bold"/>
              </a:rPr>
              <a:t>or other gen AI </a:t>
            </a: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Web browser –</a:t>
            </a:r>
            <a:r>
              <a:rPr lang="en-US" sz="6000" spc="-199" dirty="0">
                <a:solidFill>
                  <a:srgbClr val="AA1313"/>
                </a:solidFill>
                <a:latin typeface="ITC Benguiat" panose="020B0604020202020204" charset="0"/>
                <a:ea typeface="ITC Benguiat"/>
                <a:cs typeface="ITC Benguiat"/>
                <a:sym typeface="ITC Benguiat Bold"/>
              </a:rPr>
              <a:t>Chrome, Edge, Safari</a:t>
            </a:r>
            <a:endParaRPr lang="en-US" sz="6000" b="1" spc="-199" dirty="0">
              <a:solidFill>
                <a:srgbClr val="AA1313"/>
              </a:solidFill>
              <a:latin typeface="ITC Benguiat" panose="020B0604020202020204" charset="0"/>
              <a:ea typeface="ITC Benguiat"/>
              <a:cs typeface="ITC Benguiat"/>
              <a:sym typeface="ITC Benguiat Bold"/>
            </a:endParaRP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Hosting service –</a:t>
            </a:r>
            <a:r>
              <a:rPr lang="en-US" sz="6000" spc="-199" dirty="0">
                <a:solidFill>
                  <a:srgbClr val="AA1313"/>
                </a:solidFill>
                <a:latin typeface="ITC Benguiat" panose="020B0604020202020204" charset="0"/>
                <a:ea typeface="ITC Benguiat"/>
                <a:cs typeface="ITC Benguiat"/>
                <a:sym typeface="ITC Benguiat Bold"/>
              </a:rPr>
              <a:t>Netlify, GitHub, or </a:t>
            </a:r>
            <a:r>
              <a:rPr lang="en-US" sz="6000" spc="-199" dirty="0" err="1">
                <a:solidFill>
                  <a:srgbClr val="AA1313"/>
                </a:solidFill>
                <a:latin typeface="ITC Benguiat" panose="020B0604020202020204" charset="0"/>
                <a:ea typeface="ITC Benguiat"/>
                <a:cs typeface="ITC Benguiat"/>
                <a:sym typeface="ITC Benguiat Bold"/>
              </a:rPr>
              <a:t>Vercel</a:t>
            </a:r>
            <a:endParaRPr lang="en-US" sz="6000" spc="-199" dirty="0">
              <a:solidFill>
                <a:srgbClr val="AA1313"/>
              </a:solidFill>
              <a:latin typeface="ITC Benguiat" panose="020B0604020202020204" charset="0"/>
              <a:ea typeface="ITC Benguiat"/>
              <a:cs typeface="ITC Benguiat"/>
              <a:sym typeface="ITC Benguiat Bold"/>
            </a:endParaRP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Domain name –</a:t>
            </a:r>
            <a:r>
              <a:rPr lang="en-US" sz="6000" spc="-199" dirty="0">
                <a:solidFill>
                  <a:srgbClr val="AA1313"/>
                </a:solidFill>
                <a:latin typeface="ITC Benguiat" panose="020B0604020202020204" charset="0"/>
                <a:ea typeface="ITC Benguiat"/>
                <a:cs typeface="ITC Benguiat"/>
                <a:sym typeface="ITC Benguiat Bold"/>
              </a:rPr>
              <a:t>optional but nice</a:t>
            </a:r>
            <a:endParaRPr lang="en-US" sz="6000" spc="-199" dirty="0">
              <a:solidFill>
                <a:srgbClr val="CC4E00"/>
              </a:solidFill>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37320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fade">
                                      <p:cBhvr>
                                        <p:cTn id="22" dur="500"/>
                                        <p:tgtEl>
                                          <p:spTgt spid="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3BB7-6CE8-E37B-04BE-B9BBA75E7E5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2E317D5-2E80-82C9-6406-BA5E2AEB615D}"/>
              </a:ext>
            </a:extLst>
          </p:cNvPr>
          <p:cNvGrpSpPr/>
          <p:nvPr/>
        </p:nvGrpSpPr>
        <p:grpSpPr>
          <a:xfrm>
            <a:off x="-881992" y="-1395506"/>
            <a:ext cx="19195932" cy="11682506"/>
            <a:chOff x="0" y="0"/>
            <a:chExt cx="5055719" cy="3076874"/>
          </a:xfrm>
        </p:grpSpPr>
        <p:sp>
          <p:nvSpPr>
            <p:cNvPr id="3" name="Freeform 3">
              <a:extLst>
                <a:ext uri="{FF2B5EF4-FFF2-40B4-BE49-F238E27FC236}">
                  <a16:creationId xmlns:a16="http://schemas.microsoft.com/office/drawing/2014/main" id="{712FA49C-2565-9BDD-640F-1701E894BFC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622FDC2D-3366-432B-E3CD-61815D7C2E54}"/>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3CE17DFC-CA5F-FEB8-D983-9A811652BEC9}"/>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3479BA2C-FAB7-7931-F2AE-C60A40461428}"/>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8C039F29-866C-A21D-32B9-6295528A2A45}"/>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WHY BUILD IT</a:t>
            </a:r>
          </a:p>
        </p:txBody>
      </p:sp>
      <p:sp>
        <p:nvSpPr>
          <p:cNvPr id="8" name="AutoShape 8">
            <a:extLst>
              <a:ext uri="{FF2B5EF4-FFF2-40B4-BE49-F238E27FC236}">
                <a16:creationId xmlns:a16="http://schemas.microsoft.com/office/drawing/2014/main" id="{86A904F8-A0C3-4647-7F13-28526E33BEF9}"/>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D3863680-E4B9-84AC-4511-43C52522157D}"/>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F2AC3053-8FA3-CF3C-E447-92D8B105CF5C}"/>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3E285A96-75A2-0D4D-D2A2-26B30F7A24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249A6EAE-4956-B32A-669E-A151164BFF63}"/>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9FA26AED-7326-8325-6332-E0C74BA9B07D}"/>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172C301D-4A1C-9A59-7C61-6433766F8721}"/>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349C3265-542D-1C0E-BAEC-28DB389392D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165811FF-45C5-0821-6EA3-393484CE403E}"/>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4A3C175A-C6C7-1354-F3E2-4C2245D4C96E}"/>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2B237E96-9E3C-4024-98E3-AB6492E34EF3}"/>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4" name="TextBox 23">
            <a:extLst>
              <a:ext uri="{FF2B5EF4-FFF2-40B4-BE49-F238E27FC236}">
                <a16:creationId xmlns:a16="http://schemas.microsoft.com/office/drawing/2014/main" id="{DDAFB571-8C1E-E5D4-0C3B-BD408A42F338}"/>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4" action="ppaction://hlinksldjump"/>
              </a:rPr>
              <a:t>Final Round</a:t>
            </a:r>
            <a:endParaRPr lang="en-US" sz="3800" spc="-199" dirty="0">
              <a:latin typeface="ITC Benguiat" panose="020B0604020202020204" charset="0"/>
              <a:ea typeface="ITC Benguiat"/>
              <a:cs typeface="ITC Benguiat"/>
              <a:sym typeface="ITC Benguiat"/>
            </a:endParaRPr>
          </a:p>
        </p:txBody>
      </p:sp>
      <p:pic>
        <p:nvPicPr>
          <p:cNvPr id="23" name="Picture 22">
            <a:extLst>
              <a:ext uri="{FF2B5EF4-FFF2-40B4-BE49-F238E27FC236}">
                <a16:creationId xmlns:a16="http://schemas.microsoft.com/office/drawing/2014/main" id="{FB706699-7574-235B-7EFA-CAD4EE498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27966" y="6618484"/>
            <a:ext cx="3885507" cy="3885507"/>
          </a:xfrm>
          <a:prstGeom prst="rect">
            <a:avLst/>
          </a:prstGeom>
          <a:ln>
            <a:solidFill>
              <a:srgbClr val="004E7A"/>
            </a:solidFill>
          </a:ln>
        </p:spPr>
      </p:pic>
      <p:pic>
        <p:nvPicPr>
          <p:cNvPr id="27" name="Picture 26">
            <a:extLst>
              <a:ext uri="{FF2B5EF4-FFF2-40B4-BE49-F238E27FC236}">
                <a16:creationId xmlns:a16="http://schemas.microsoft.com/office/drawing/2014/main" id="{8A6D3CC3-3E2D-3F39-74A3-9C94ED60C0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34600" y="3259087"/>
            <a:ext cx="4536404" cy="3142405"/>
          </a:xfrm>
          <a:prstGeom prst="rect">
            <a:avLst/>
          </a:prstGeom>
          <a:ln>
            <a:solidFill>
              <a:srgbClr val="C00000"/>
            </a:solidFill>
          </a:ln>
        </p:spPr>
      </p:pic>
      <p:pic>
        <p:nvPicPr>
          <p:cNvPr id="29" name="Picture 28">
            <a:extLst>
              <a:ext uri="{FF2B5EF4-FFF2-40B4-BE49-F238E27FC236}">
                <a16:creationId xmlns:a16="http://schemas.microsoft.com/office/drawing/2014/main" id="{B73627F5-053B-DA33-C3ED-F03769AE76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907152" y="4299359"/>
            <a:ext cx="2813109" cy="4228857"/>
          </a:xfrm>
          <a:prstGeom prst="rect">
            <a:avLst/>
          </a:prstGeom>
          <a:ln>
            <a:solidFill>
              <a:srgbClr val="1CABB0"/>
            </a:solidFill>
          </a:ln>
        </p:spPr>
      </p:pic>
      <p:sp>
        <p:nvSpPr>
          <p:cNvPr id="20" name="TextBox 21">
            <a:extLst>
              <a:ext uri="{FF2B5EF4-FFF2-40B4-BE49-F238E27FC236}">
                <a16:creationId xmlns:a16="http://schemas.microsoft.com/office/drawing/2014/main" id="{A55D9787-25C3-D2B8-E91C-2E8400383EC6}"/>
              </a:ext>
            </a:extLst>
          </p:cNvPr>
          <p:cNvSpPr txBox="1"/>
          <p:nvPr/>
        </p:nvSpPr>
        <p:spPr>
          <a:xfrm>
            <a:off x="1143000" y="3346181"/>
            <a:ext cx="10591800" cy="3606693"/>
          </a:xfrm>
          <a:prstGeom prst="rect">
            <a:avLst/>
          </a:prstGeom>
        </p:spPr>
        <p:txBody>
          <a:bodyPr wrap="square" lIns="0" tIns="0" rIns="0" bIns="0" rtlCol="0" anchor="t">
            <a:spAutoFit/>
          </a:bodyPr>
          <a:lstStyle/>
          <a:p>
            <a:pPr marL="1109852" lvl="1" indent="-554926" algn="l">
              <a:lnSpc>
                <a:spcPts val="7196"/>
              </a:lnSpc>
              <a:buFont typeface="Arial"/>
              <a:buChar char="•"/>
            </a:pPr>
            <a:r>
              <a:rPr lang="en-US" sz="4800" dirty="0">
                <a:solidFill>
                  <a:srgbClr val="AA1313"/>
                </a:solidFill>
                <a:latin typeface="Cooper BT Medium"/>
                <a:ea typeface="Cooper BT Medium"/>
                <a:cs typeface="Cooper BT Medium"/>
                <a:sym typeface="Cooper BT Medium"/>
              </a:rPr>
              <a:t>Control</a:t>
            </a:r>
          </a:p>
          <a:p>
            <a:pPr marL="1109852" lvl="1" indent="-554926" algn="l">
              <a:lnSpc>
                <a:spcPts val="7196"/>
              </a:lnSpc>
              <a:buFont typeface="Arial"/>
              <a:buChar char="•"/>
            </a:pPr>
            <a:r>
              <a:rPr lang="en-US" sz="4800" dirty="0">
                <a:solidFill>
                  <a:srgbClr val="AA1313"/>
                </a:solidFill>
                <a:latin typeface="Cooper BT Medium"/>
                <a:ea typeface="Cooper BT Medium"/>
                <a:cs typeface="Cooper BT Medium"/>
                <a:sym typeface="Cooper BT Medium"/>
              </a:rPr>
              <a:t>Broaden your reach</a:t>
            </a:r>
          </a:p>
          <a:p>
            <a:pPr marL="1109852" lvl="1" indent="-554926" algn="l">
              <a:lnSpc>
                <a:spcPts val="7196"/>
              </a:lnSpc>
              <a:buFont typeface="Arial"/>
              <a:buChar char="•"/>
            </a:pPr>
            <a:r>
              <a:rPr lang="en-US" sz="4800" dirty="0">
                <a:solidFill>
                  <a:srgbClr val="AA1313"/>
                </a:solidFill>
                <a:latin typeface="Cooper BT Medium"/>
                <a:ea typeface="Cooper BT Medium"/>
                <a:cs typeface="Cooper BT Medium"/>
                <a:sym typeface="Cooper BT Medium"/>
              </a:rPr>
              <a:t>Communicate quickly</a:t>
            </a:r>
          </a:p>
          <a:p>
            <a:pPr marL="1109852" lvl="1" indent="-554926" algn="l">
              <a:lnSpc>
                <a:spcPts val="7196"/>
              </a:lnSpc>
              <a:buFont typeface="Arial"/>
              <a:buChar char="•"/>
            </a:pPr>
            <a:r>
              <a:rPr lang="en-US" sz="4800" dirty="0">
                <a:solidFill>
                  <a:srgbClr val="AA1313"/>
                </a:solidFill>
                <a:latin typeface="Cooper BT Medium"/>
                <a:ea typeface="Cooper BT Medium"/>
                <a:cs typeface="Cooper BT Medium"/>
                <a:sym typeface="Cooper BT Medium"/>
              </a:rPr>
              <a:t>People can see what you do</a:t>
            </a:r>
          </a:p>
        </p:txBody>
      </p:sp>
    </p:spTree>
    <p:extLst>
      <p:ext uri="{BB962C8B-B14F-4D97-AF65-F5344CB8AC3E}">
        <p14:creationId xmlns:p14="http://schemas.microsoft.com/office/powerpoint/2010/main" val="6089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500"/>
                                        <p:tgtEl>
                                          <p:spTgt spid="20">
                                            <p:txEl>
                                              <p:pRg st="3" end="3"/>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C455C-7722-EACC-FFE1-4AD2D47695A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AF9376E-ADDA-DC2C-9996-B23BD7FF6BEE}"/>
              </a:ext>
            </a:extLst>
          </p:cNvPr>
          <p:cNvGrpSpPr/>
          <p:nvPr/>
        </p:nvGrpSpPr>
        <p:grpSpPr>
          <a:xfrm>
            <a:off x="-928404" y="-1592063"/>
            <a:ext cx="19195932" cy="12090453"/>
            <a:chOff x="0" y="-57150"/>
            <a:chExt cx="5055719" cy="3184317"/>
          </a:xfrm>
        </p:grpSpPr>
        <p:sp>
          <p:nvSpPr>
            <p:cNvPr id="3" name="Freeform 3">
              <a:extLst>
                <a:ext uri="{FF2B5EF4-FFF2-40B4-BE49-F238E27FC236}">
                  <a16:creationId xmlns:a16="http://schemas.microsoft.com/office/drawing/2014/main" id="{4A3A712A-E396-2C29-86CE-592B1C2303A9}"/>
                </a:ext>
              </a:extLst>
            </p:cNvPr>
            <p:cNvSpPr/>
            <p:nvPr/>
          </p:nvSpPr>
          <p:spPr>
            <a:xfrm>
              <a:off x="0" y="50293"/>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5022B70E-DDD4-CA4C-C173-21369C072B95}"/>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TextBox 7">
            <a:extLst>
              <a:ext uri="{FF2B5EF4-FFF2-40B4-BE49-F238E27FC236}">
                <a16:creationId xmlns:a16="http://schemas.microsoft.com/office/drawing/2014/main" id="{2691B7ED-CB99-EA81-BD81-8E699AF98B7C}"/>
              </a:ext>
            </a:extLst>
          </p:cNvPr>
          <p:cNvSpPr txBox="1"/>
          <p:nvPr/>
        </p:nvSpPr>
        <p:spPr>
          <a:xfrm>
            <a:off x="1394795" y="114300"/>
            <a:ext cx="15521605" cy="2608319"/>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BOOKINGS PAGE</a:t>
            </a:r>
          </a:p>
        </p:txBody>
      </p:sp>
      <p:sp>
        <p:nvSpPr>
          <p:cNvPr id="5" name="AutoShape 5">
            <a:extLst>
              <a:ext uri="{FF2B5EF4-FFF2-40B4-BE49-F238E27FC236}">
                <a16:creationId xmlns:a16="http://schemas.microsoft.com/office/drawing/2014/main" id="{28E18AB0-C53A-6B18-8E0C-18E828334752}"/>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35574D72-7696-FB3B-8108-A097F841DB23}"/>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1C72715A-B81F-A60B-DA2F-C51244389738}"/>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73BDCB2C-04A0-18C1-BA69-7F1B5E77141C}"/>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32566E90-91C6-CB89-9724-993910D0948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1F8A3D93-4F24-5BD9-5E40-E5E4FFB5572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F41283F8-7C02-CF39-9C70-55E0B66B36B4}"/>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213344F4-016D-7664-6300-A03FE7BF2485}"/>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9" name="Group 19">
            <a:extLst>
              <a:ext uri="{FF2B5EF4-FFF2-40B4-BE49-F238E27FC236}">
                <a16:creationId xmlns:a16="http://schemas.microsoft.com/office/drawing/2014/main" id="{C2F61AFB-8902-39F5-35BB-EFB3505194B1}"/>
              </a:ext>
            </a:extLst>
          </p:cNvPr>
          <p:cNvGrpSpPr/>
          <p:nvPr/>
        </p:nvGrpSpPr>
        <p:grpSpPr>
          <a:xfrm>
            <a:off x="116046" y="58824"/>
            <a:ext cx="1181163" cy="1242671"/>
            <a:chOff x="0" y="-82011"/>
            <a:chExt cx="1574884" cy="1656895"/>
          </a:xfrm>
        </p:grpSpPr>
        <p:grpSp>
          <p:nvGrpSpPr>
            <p:cNvPr id="20" name="Group 20">
              <a:extLst>
                <a:ext uri="{FF2B5EF4-FFF2-40B4-BE49-F238E27FC236}">
                  <a16:creationId xmlns:a16="http://schemas.microsoft.com/office/drawing/2014/main" id="{8CEE54A2-EFC7-251F-537A-AAE856E1E677}"/>
                </a:ext>
              </a:extLst>
            </p:cNvPr>
            <p:cNvGrpSpPr/>
            <p:nvPr/>
          </p:nvGrpSpPr>
          <p:grpSpPr>
            <a:xfrm>
              <a:off x="0" y="0"/>
              <a:ext cx="1574884" cy="1574884"/>
              <a:chOff x="0" y="0"/>
              <a:chExt cx="812800" cy="812800"/>
            </a:xfrm>
          </p:grpSpPr>
          <p:sp>
            <p:nvSpPr>
              <p:cNvPr id="21" name="Freeform 21">
                <a:extLst>
                  <a:ext uri="{FF2B5EF4-FFF2-40B4-BE49-F238E27FC236}">
                    <a16:creationId xmlns:a16="http://schemas.microsoft.com/office/drawing/2014/main" id="{95AC5426-0DD8-7E41-3BA9-A9FAACAD6D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1313"/>
              </a:solidFill>
            </p:spPr>
            <p:txBody>
              <a:bodyPr/>
              <a:lstStyle/>
              <a:p>
                <a:endParaRPr lang="en-US"/>
              </a:p>
            </p:txBody>
          </p:sp>
          <p:sp>
            <p:nvSpPr>
              <p:cNvPr id="22" name="TextBox 22">
                <a:extLst>
                  <a:ext uri="{FF2B5EF4-FFF2-40B4-BE49-F238E27FC236}">
                    <a16:creationId xmlns:a16="http://schemas.microsoft.com/office/drawing/2014/main" id="{EEB7C610-57B5-704D-62D3-8B1A34C3DC50}"/>
                  </a:ext>
                </a:extLst>
              </p:cNvPr>
              <p:cNvSpPr txBox="1"/>
              <p:nvPr/>
            </p:nvSpPr>
            <p:spPr>
              <a:xfrm>
                <a:off x="76200" y="19050"/>
                <a:ext cx="660400" cy="717550"/>
              </a:xfrm>
              <a:prstGeom prst="rect">
                <a:avLst/>
              </a:prstGeom>
            </p:spPr>
            <p:txBody>
              <a:bodyPr lIns="41823" tIns="41823" rIns="41823" bIns="41823" rtlCol="0" anchor="ctr"/>
              <a:lstStyle/>
              <a:p>
                <a:pPr algn="ctr">
                  <a:lnSpc>
                    <a:spcPts val="2659"/>
                  </a:lnSpc>
                </a:pPr>
                <a:endParaRPr/>
              </a:p>
            </p:txBody>
          </p:sp>
        </p:grpSp>
        <p:sp>
          <p:nvSpPr>
            <p:cNvPr id="23" name="TextBox 23">
              <a:extLst>
                <a:ext uri="{FF2B5EF4-FFF2-40B4-BE49-F238E27FC236}">
                  <a16:creationId xmlns:a16="http://schemas.microsoft.com/office/drawing/2014/main" id="{DC1BA4D1-1B09-F5AF-C81C-27629A6F6ACD}"/>
                </a:ext>
              </a:extLst>
            </p:cNvPr>
            <p:cNvSpPr txBox="1"/>
            <p:nvPr/>
          </p:nvSpPr>
          <p:spPr>
            <a:xfrm>
              <a:off x="343729" y="-82011"/>
              <a:ext cx="788241" cy="1582229"/>
            </a:xfrm>
            <a:prstGeom prst="rect">
              <a:avLst/>
            </a:prstGeom>
          </p:spPr>
          <p:txBody>
            <a:bodyPr lIns="0" tIns="0" rIns="0" bIns="0" rtlCol="0" anchor="t">
              <a:spAutoFit/>
            </a:bodyPr>
            <a:lstStyle/>
            <a:p>
              <a:pPr algn="ctr">
                <a:lnSpc>
                  <a:spcPts val="9582"/>
                </a:lnSpc>
                <a:spcBef>
                  <a:spcPct val="0"/>
                </a:spcBef>
              </a:pPr>
              <a:r>
                <a:rPr lang="en-US" sz="6844" b="1" dirty="0">
                  <a:solidFill>
                    <a:srgbClr val="FFFFFF"/>
                  </a:solidFill>
                  <a:latin typeface="ITC Benguiat Bold"/>
                  <a:ea typeface="ITC Benguiat Bold"/>
                  <a:cs typeface="ITC Benguiat Bold"/>
                  <a:sym typeface="ITC Benguiat Bold"/>
                </a:rPr>
                <a:t>B</a:t>
              </a:r>
            </a:p>
          </p:txBody>
        </p:sp>
      </p:grpSp>
      <p:sp>
        <p:nvSpPr>
          <p:cNvPr id="25" name="TextBox 25">
            <a:extLst>
              <a:ext uri="{FF2B5EF4-FFF2-40B4-BE49-F238E27FC236}">
                <a16:creationId xmlns:a16="http://schemas.microsoft.com/office/drawing/2014/main" id="{026760DB-5534-CF46-9223-776F911051B4}"/>
              </a:ext>
            </a:extLst>
          </p:cNvPr>
          <p:cNvSpPr txBox="1"/>
          <p:nvPr/>
        </p:nvSpPr>
        <p:spPr>
          <a:xfrm>
            <a:off x="1297209" y="2824115"/>
            <a:ext cx="15199906" cy="871585"/>
          </a:xfrm>
          <a:prstGeom prst="rect">
            <a:avLst/>
          </a:prstGeom>
        </p:spPr>
        <p:txBody>
          <a:bodyPr wrap="square" lIns="0" tIns="0" rIns="0" bIns="0" rtlCol="0" anchor="t">
            <a:spAutoFit/>
          </a:bodyPr>
          <a:lstStyle/>
          <a:p>
            <a:pPr algn="ctr">
              <a:lnSpc>
                <a:spcPts val="7280"/>
              </a:lnSpc>
              <a:spcBef>
                <a:spcPct val="0"/>
              </a:spcBef>
            </a:pPr>
            <a:r>
              <a:rPr lang="en-US" sz="5200" dirty="0">
                <a:solidFill>
                  <a:srgbClr val="000000"/>
                </a:solidFill>
                <a:latin typeface="Cooper BT Heavy"/>
                <a:ea typeface="Cooper BT Heavy"/>
                <a:cs typeface="Cooper BT Heavy"/>
                <a:sym typeface="Cooper BT Heavy"/>
              </a:rPr>
              <a:t>How many of you are busy?</a:t>
            </a:r>
          </a:p>
        </p:txBody>
      </p:sp>
      <p:pic>
        <p:nvPicPr>
          <p:cNvPr id="16" name="Picture 15">
            <a:extLst>
              <a:ext uri="{FF2B5EF4-FFF2-40B4-BE49-F238E27FC236}">
                <a16:creationId xmlns:a16="http://schemas.microsoft.com/office/drawing/2014/main" id="{ECA64271-FF63-4FA2-6337-062CA6B12A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8299" y="3686783"/>
            <a:ext cx="7662525" cy="7002567"/>
          </a:xfrm>
          <a:prstGeom prst="rect">
            <a:avLst/>
          </a:prstGeom>
        </p:spPr>
      </p:pic>
      <p:grpSp>
        <p:nvGrpSpPr>
          <p:cNvPr id="40" name="Group 9">
            <a:extLst>
              <a:ext uri="{FF2B5EF4-FFF2-40B4-BE49-F238E27FC236}">
                <a16:creationId xmlns:a16="http://schemas.microsoft.com/office/drawing/2014/main" id="{50E3A0E4-70F2-E4A9-55AF-8134F9FD1C63}"/>
              </a:ext>
            </a:extLst>
          </p:cNvPr>
          <p:cNvGrpSpPr/>
          <p:nvPr/>
        </p:nvGrpSpPr>
        <p:grpSpPr>
          <a:xfrm>
            <a:off x="16066150" y="2266101"/>
            <a:ext cx="1654111" cy="503745"/>
            <a:chOff x="0" y="0"/>
            <a:chExt cx="2205481" cy="671660"/>
          </a:xfrm>
        </p:grpSpPr>
        <p:grpSp>
          <p:nvGrpSpPr>
            <p:cNvPr id="41" name="Group 10">
              <a:extLst>
                <a:ext uri="{FF2B5EF4-FFF2-40B4-BE49-F238E27FC236}">
                  <a16:creationId xmlns:a16="http://schemas.microsoft.com/office/drawing/2014/main" id="{A632C409-C071-DB2A-B3BD-6CEB1D13BF64}"/>
                </a:ext>
              </a:extLst>
            </p:cNvPr>
            <p:cNvGrpSpPr/>
            <p:nvPr/>
          </p:nvGrpSpPr>
          <p:grpSpPr>
            <a:xfrm>
              <a:off x="0" y="0"/>
              <a:ext cx="671660" cy="671660"/>
              <a:chOff x="0" y="0"/>
              <a:chExt cx="812800" cy="812800"/>
            </a:xfrm>
          </p:grpSpPr>
          <p:sp>
            <p:nvSpPr>
              <p:cNvPr id="48" name="Freeform 11">
                <a:extLst>
                  <a:ext uri="{FF2B5EF4-FFF2-40B4-BE49-F238E27FC236}">
                    <a16:creationId xmlns:a16="http://schemas.microsoft.com/office/drawing/2014/main" id="{BA4F2D05-0C31-7632-3142-FCAC86857E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9" name="TextBox 12">
                <a:extLst>
                  <a:ext uri="{FF2B5EF4-FFF2-40B4-BE49-F238E27FC236}">
                    <a16:creationId xmlns:a16="http://schemas.microsoft.com/office/drawing/2014/main" id="{196E8055-FCD8-DEAD-7E6D-DD928FF3212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2" name="Freeform 13">
              <a:extLst>
                <a:ext uri="{FF2B5EF4-FFF2-40B4-BE49-F238E27FC236}">
                  <a16:creationId xmlns:a16="http://schemas.microsoft.com/office/drawing/2014/main" id="{3E60D305-2298-40C3-00FB-A6DA35B6EEBA}"/>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3" name="Group 14">
              <a:extLst>
                <a:ext uri="{FF2B5EF4-FFF2-40B4-BE49-F238E27FC236}">
                  <a16:creationId xmlns:a16="http://schemas.microsoft.com/office/drawing/2014/main" id="{4A3875BE-76AB-CC04-287C-BB350847D84F}"/>
                </a:ext>
              </a:extLst>
            </p:cNvPr>
            <p:cNvGrpSpPr/>
            <p:nvPr/>
          </p:nvGrpSpPr>
          <p:grpSpPr>
            <a:xfrm>
              <a:off x="766910" y="0"/>
              <a:ext cx="671660" cy="671660"/>
              <a:chOff x="0" y="0"/>
              <a:chExt cx="812800" cy="812800"/>
            </a:xfrm>
          </p:grpSpPr>
          <p:sp>
            <p:nvSpPr>
              <p:cNvPr id="46" name="Freeform 15">
                <a:extLst>
                  <a:ext uri="{FF2B5EF4-FFF2-40B4-BE49-F238E27FC236}">
                    <a16:creationId xmlns:a16="http://schemas.microsoft.com/office/drawing/2014/main" id="{15B59A85-F836-5FCC-0731-2597C27ECC4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47" name="TextBox 16">
                <a:extLst>
                  <a:ext uri="{FF2B5EF4-FFF2-40B4-BE49-F238E27FC236}">
                    <a16:creationId xmlns:a16="http://schemas.microsoft.com/office/drawing/2014/main" id="{05C8B7AC-EE0A-BAF7-325D-B5F6B25570AC}"/>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44" name="Freeform 17">
              <a:extLst>
                <a:ext uri="{FF2B5EF4-FFF2-40B4-BE49-F238E27FC236}">
                  <a16:creationId xmlns:a16="http://schemas.microsoft.com/office/drawing/2014/main" id="{2731DDFD-22B8-80A6-3A6D-1B7C3D0573CD}"/>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8">
              <a:extLst>
                <a:ext uri="{FF2B5EF4-FFF2-40B4-BE49-F238E27FC236}">
                  <a16:creationId xmlns:a16="http://schemas.microsoft.com/office/drawing/2014/main" id="{CCF75B61-B8C9-DA42-12C3-7AC5A529810A}"/>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Tree>
    <p:extLst>
      <p:ext uri="{BB962C8B-B14F-4D97-AF65-F5344CB8AC3E}">
        <p14:creationId xmlns:p14="http://schemas.microsoft.com/office/powerpoint/2010/main" val="320493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B1A97-A26D-C47F-6606-5994A36182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1501EA9-BB0E-18A6-E652-F07FC1B699E0}"/>
              </a:ext>
            </a:extLst>
          </p:cNvPr>
          <p:cNvGrpSpPr/>
          <p:nvPr/>
        </p:nvGrpSpPr>
        <p:grpSpPr>
          <a:xfrm>
            <a:off x="-762000" y="-1365512"/>
            <a:ext cx="19195932" cy="11682506"/>
            <a:chOff x="0" y="0"/>
            <a:chExt cx="5055719" cy="3076874"/>
          </a:xfrm>
        </p:grpSpPr>
        <p:sp>
          <p:nvSpPr>
            <p:cNvPr id="3" name="Freeform 3">
              <a:extLst>
                <a:ext uri="{FF2B5EF4-FFF2-40B4-BE49-F238E27FC236}">
                  <a16:creationId xmlns:a16="http://schemas.microsoft.com/office/drawing/2014/main" id="{45958F71-3BE8-125C-DF01-9C61BB19495E}"/>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C76C8D0E-011C-147B-C2EE-4CF6961D52FE}"/>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430908E3-23F9-32E6-5266-6F65D7E45F07}"/>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68E85CC6-75EB-C5F7-F817-4BA2B4E0A36C}"/>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4E4DBAB6-9816-E60F-1185-82526857EA84}"/>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F97C2264-0591-12EA-568E-29C903E7DFED}"/>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FDB434AC-1E70-28FE-108D-16D319B514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1E668465-FFE2-0FBE-0B59-66A96B9D85E5}"/>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7A92C010-E4A5-5F6A-F58F-1115B951D15D}"/>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AFAAACC7-B516-FC00-653E-3E4EEB214CF5}"/>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Picture 15">
            <a:extLst>
              <a:ext uri="{FF2B5EF4-FFF2-40B4-BE49-F238E27FC236}">
                <a16:creationId xmlns:a16="http://schemas.microsoft.com/office/drawing/2014/main" id="{64823F7C-0C2F-FBBE-4594-060415B29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7275" y="3686783"/>
            <a:ext cx="7662525" cy="7002567"/>
          </a:xfrm>
          <a:prstGeom prst="rect">
            <a:avLst/>
          </a:prstGeom>
        </p:spPr>
      </p:pic>
      <p:grpSp>
        <p:nvGrpSpPr>
          <p:cNvPr id="14" name="Group 9">
            <a:extLst>
              <a:ext uri="{FF2B5EF4-FFF2-40B4-BE49-F238E27FC236}">
                <a16:creationId xmlns:a16="http://schemas.microsoft.com/office/drawing/2014/main" id="{E9AEAD1A-3A5C-6CF3-8D41-7484B747E735}"/>
              </a:ext>
            </a:extLst>
          </p:cNvPr>
          <p:cNvGrpSpPr/>
          <p:nvPr/>
        </p:nvGrpSpPr>
        <p:grpSpPr>
          <a:xfrm>
            <a:off x="16066150" y="2266101"/>
            <a:ext cx="1654111" cy="503745"/>
            <a:chOff x="0" y="0"/>
            <a:chExt cx="2205481" cy="671660"/>
          </a:xfrm>
        </p:grpSpPr>
        <p:grpSp>
          <p:nvGrpSpPr>
            <p:cNvPr id="15" name="Group 10">
              <a:extLst>
                <a:ext uri="{FF2B5EF4-FFF2-40B4-BE49-F238E27FC236}">
                  <a16:creationId xmlns:a16="http://schemas.microsoft.com/office/drawing/2014/main" id="{F0474479-CD40-7ABB-C24A-BF633F803A99}"/>
                </a:ext>
              </a:extLst>
            </p:cNvPr>
            <p:cNvGrpSpPr/>
            <p:nvPr/>
          </p:nvGrpSpPr>
          <p:grpSpPr>
            <a:xfrm>
              <a:off x="0" y="0"/>
              <a:ext cx="671660" cy="671660"/>
              <a:chOff x="0" y="0"/>
              <a:chExt cx="812800" cy="812800"/>
            </a:xfrm>
          </p:grpSpPr>
          <p:sp>
            <p:nvSpPr>
              <p:cNvPr id="31" name="Freeform 11">
                <a:extLst>
                  <a:ext uri="{FF2B5EF4-FFF2-40B4-BE49-F238E27FC236}">
                    <a16:creationId xmlns:a16="http://schemas.microsoft.com/office/drawing/2014/main" id="{A14538BC-E38E-99ED-E19B-CB197A3CAD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32" name="TextBox 12">
                <a:extLst>
                  <a:ext uri="{FF2B5EF4-FFF2-40B4-BE49-F238E27FC236}">
                    <a16:creationId xmlns:a16="http://schemas.microsoft.com/office/drawing/2014/main" id="{DA2ABFF0-1E9A-430D-33CD-B88BBD978E18}"/>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4" name="Freeform 13">
              <a:extLst>
                <a:ext uri="{FF2B5EF4-FFF2-40B4-BE49-F238E27FC236}">
                  <a16:creationId xmlns:a16="http://schemas.microsoft.com/office/drawing/2014/main" id="{C66E159C-106A-204D-BE1F-58CA3D12AEFA}"/>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6" name="Group 14">
              <a:extLst>
                <a:ext uri="{FF2B5EF4-FFF2-40B4-BE49-F238E27FC236}">
                  <a16:creationId xmlns:a16="http://schemas.microsoft.com/office/drawing/2014/main" id="{395BB1D5-0503-6746-DA8E-FCEF6230861F}"/>
                </a:ext>
              </a:extLst>
            </p:cNvPr>
            <p:cNvGrpSpPr/>
            <p:nvPr/>
          </p:nvGrpSpPr>
          <p:grpSpPr>
            <a:xfrm>
              <a:off x="766910" y="0"/>
              <a:ext cx="671660" cy="671660"/>
              <a:chOff x="0" y="0"/>
              <a:chExt cx="812800" cy="812800"/>
            </a:xfrm>
          </p:grpSpPr>
          <p:sp>
            <p:nvSpPr>
              <p:cNvPr id="29" name="Freeform 15">
                <a:extLst>
                  <a:ext uri="{FF2B5EF4-FFF2-40B4-BE49-F238E27FC236}">
                    <a16:creationId xmlns:a16="http://schemas.microsoft.com/office/drawing/2014/main" id="{854E9347-F130-53D6-5E52-0CB6DDFFB6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30" name="TextBox 16">
                <a:extLst>
                  <a:ext uri="{FF2B5EF4-FFF2-40B4-BE49-F238E27FC236}">
                    <a16:creationId xmlns:a16="http://schemas.microsoft.com/office/drawing/2014/main" id="{613F3E21-BE80-5EDA-E57F-7F2DFC6EA866}"/>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7" name="Freeform 17">
              <a:extLst>
                <a:ext uri="{FF2B5EF4-FFF2-40B4-BE49-F238E27FC236}">
                  <a16:creationId xmlns:a16="http://schemas.microsoft.com/office/drawing/2014/main" id="{EA56AF6A-8799-C5E8-4E89-B25AC14E744F}"/>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8" name="Freeform 18">
              <a:extLst>
                <a:ext uri="{FF2B5EF4-FFF2-40B4-BE49-F238E27FC236}">
                  <a16:creationId xmlns:a16="http://schemas.microsoft.com/office/drawing/2014/main" id="{036A2A18-E434-C87F-0BD6-D9575D1EEC6D}"/>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33" name="TextBox 7">
            <a:extLst>
              <a:ext uri="{FF2B5EF4-FFF2-40B4-BE49-F238E27FC236}">
                <a16:creationId xmlns:a16="http://schemas.microsoft.com/office/drawing/2014/main" id="{CBADF7B0-625F-82FE-DE59-096F22EC168B}"/>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WHY BUILD IT</a:t>
            </a:r>
          </a:p>
        </p:txBody>
      </p:sp>
      <p:sp>
        <p:nvSpPr>
          <p:cNvPr id="7" name="TextBox 19">
            <a:extLst>
              <a:ext uri="{FF2B5EF4-FFF2-40B4-BE49-F238E27FC236}">
                <a16:creationId xmlns:a16="http://schemas.microsoft.com/office/drawing/2014/main" id="{BF79E8F9-1B96-D968-05EE-208B4E93A7D7}"/>
              </a:ext>
            </a:extLst>
          </p:cNvPr>
          <p:cNvSpPr txBox="1"/>
          <p:nvPr/>
        </p:nvSpPr>
        <p:spPr>
          <a:xfrm>
            <a:off x="566344" y="3312057"/>
            <a:ext cx="15499805" cy="4853252"/>
          </a:xfrm>
          <a:prstGeom prst="rect">
            <a:avLst/>
          </a:prstGeom>
        </p:spPr>
        <p:txBody>
          <a:bodyPr wrap="square" lIns="0" tIns="0" rIns="0" bIns="0" rtlCol="0" anchor="t">
            <a:spAutoFit/>
          </a:bodyPr>
          <a:lstStyle/>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Teach classes</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Hold student hours</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Committee work</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Mentor faculty</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Institutional responsibilities</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Community programs</a:t>
            </a:r>
          </a:p>
          <a:p>
            <a:pPr marL="742950" indent="-742950">
              <a:lnSpc>
                <a:spcPts val="4300"/>
              </a:lnSpc>
              <a:spcBef>
                <a:spcPts val="600"/>
              </a:spcBef>
              <a:spcAft>
                <a:spcPts val="600"/>
              </a:spcAft>
              <a:buFont typeface="Arial" panose="020B0604020202020204" pitchFamily="34" charset="0"/>
              <a:buChar char="•"/>
            </a:pPr>
            <a:r>
              <a:rPr lang="en-US" sz="5400" b="1" spc="-199" dirty="0">
                <a:solidFill>
                  <a:srgbClr val="AA1313"/>
                </a:solidFill>
                <a:latin typeface="ITC Benguiat" panose="020B0604020202020204" charset="0"/>
                <a:ea typeface="ITC Benguiat"/>
                <a:cs typeface="ITC Benguiat"/>
                <a:sym typeface="ITC Benguiat Bold"/>
              </a:rPr>
              <a:t>And on and on</a:t>
            </a:r>
            <a:endParaRPr lang="en-US" sz="5400" spc="-199" dirty="0">
              <a:solidFill>
                <a:srgbClr val="CC4E00"/>
              </a:solidFill>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2642378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62CAE-0298-1CB3-6D1B-80F0270D6A8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9961542-4E78-E81C-14FF-BFEE6051B1C5}"/>
              </a:ext>
            </a:extLst>
          </p:cNvPr>
          <p:cNvGrpSpPr/>
          <p:nvPr/>
        </p:nvGrpSpPr>
        <p:grpSpPr>
          <a:xfrm>
            <a:off x="-762000" y="-1365512"/>
            <a:ext cx="19195932" cy="11682506"/>
            <a:chOff x="0" y="0"/>
            <a:chExt cx="5055719" cy="3076874"/>
          </a:xfrm>
        </p:grpSpPr>
        <p:sp>
          <p:nvSpPr>
            <p:cNvPr id="3" name="Freeform 3">
              <a:extLst>
                <a:ext uri="{FF2B5EF4-FFF2-40B4-BE49-F238E27FC236}">
                  <a16:creationId xmlns:a16="http://schemas.microsoft.com/office/drawing/2014/main" id="{1EFF8C52-C664-71B3-33D9-C12BDA26D717}"/>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B437322E-115F-5D23-BC2B-884BC15AF039}"/>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FEF38212-7A61-2290-1819-EC9379F2351F}"/>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0F87EAAC-DDAA-1483-45B8-E9810D9CECDB}"/>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56602C3F-2A14-E74B-3C22-C04D52728465}"/>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E064D192-129F-E873-27F6-A6BFF40061C6}"/>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21DC5D64-0B2D-C0AC-7FF2-3DBF8E9DBB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D010D6E6-5B97-3363-B56F-8C7D15D7C84B}"/>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E954F2F1-B16F-3110-0EE4-2F7DB7801452}"/>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39088EDA-7F7B-D335-8A6C-BB22D2178CE2}"/>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9">
            <a:extLst>
              <a:ext uri="{FF2B5EF4-FFF2-40B4-BE49-F238E27FC236}">
                <a16:creationId xmlns:a16="http://schemas.microsoft.com/office/drawing/2014/main" id="{F606C9D2-5901-1DF5-854B-AA9E90D4D270}"/>
              </a:ext>
            </a:extLst>
          </p:cNvPr>
          <p:cNvGrpSpPr/>
          <p:nvPr/>
        </p:nvGrpSpPr>
        <p:grpSpPr>
          <a:xfrm>
            <a:off x="16066150" y="2266101"/>
            <a:ext cx="1654111" cy="503745"/>
            <a:chOff x="0" y="0"/>
            <a:chExt cx="2205481" cy="671660"/>
          </a:xfrm>
        </p:grpSpPr>
        <p:grpSp>
          <p:nvGrpSpPr>
            <p:cNvPr id="15" name="Group 10">
              <a:extLst>
                <a:ext uri="{FF2B5EF4-FFF2-40B4-BE49-F238E27FC236}">
                  <a16:creationId xmlns:a16="http://schemas.microsoft.com/office/drawing/2014/main" id="{71C747DF-003B-31FA-B53D-B08A01756911}"/>
                </a:ext>
              </a:extLst>
            </p:cNvPr>
            <p:cNvGrpSpPr/>
            <p:nvPr/>
          </p:nvGrpSpPr>
          <p:grpSpPr>
            <a:xfrm>
              <a:off x="0" y="0"/>
              <a:ext cx="671660" cy="671660"/>
              <a:chOff x="0" y="0"/>
              <a:chExt cx="812800" cy="812800"/>
            </a:xfrm>
          </p:grpSpPr>
          <p:sp>
            <p:nvSpPr>
              <p:cNvPr id="31" name="Freeform 11">
                <a:extLst>
                  <a:ext uri="{FF2B5EF4-FFF2-40B4-BE49-F238E27FC236}">
                    <a16:creationId xmlns:a16="http://schemas.microsoft.com/office/drawing/2014/main" id="{AD728DEF-69AB-DBB5-63F1-6D706D3863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32" name="TextBox 12">
                <a:extLst>
                  <a:ext uri="{FF2B5EF4-FFF2-40B4-BE49-F238E27FC236}">
                    <a16:creationId xmlns:a16="http://schemas.microsoft.com/office/drawing/2014/main" id="{E0CB3491-DF49-F88C-69DB-53C577BD8991}"/>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4" name="Freeform 13">
              <a:extLst>
                <a:ext uri="{FF2B5EF4-FFF2-40B4-BE49-F238E27FC236}">
                  <a16:creationId xmlns:a16="http://schemas.microsoft.com/office/drawing/2014/main" id="{BB6CCDF1-7AFB-ADA8-98EE-20C8CD39E947}"/>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6" name="Group 14">
              <a:extLst>
                <a:ext uri="{FF2B5EF4-FFF2-40B4-BE49-F238E27FC236}">
                  <a16:creationId xmlns:a16="http://schemas.microsoft.com/office/drawing/2014/main" id="{BE321B34-788C-F3F5-8697-135D49437E8A}"/>
                </a:ext>
              </a:extLst>
            </p:cNvPr>
            <p:cNvGrpSpPr/>
            <p:nvPr/>
          </p:nvGrpSpPr>
          <p:grpSpPr>
            <a:xfrm>
              <a:off x="766910" y="0"/>
              <a:ext cx="671660" cy="671660"/>
              <a:chOff x="0" y="0"/>
              <a:chExt cx="812800" cy="812800"/>
            </a:xfrm>
          </p:grpSpPr>
          <p:sp>
            <p:nvSpPr>
              <p:cNvPr id="29" name="Freeform 15">
                <a:extLst>
                  <a:ext uri="{FF2B5EF4-FFF2-40B4-BE49-F238E27FC236}">
                    <a16:creationId xmlns:a16="http://schemas.microsoft.com/office/drawing/2014/main" id="{113DD110-F54A-C7B7-2F26-C9F0DBC9AF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30" name="TextBox 16">
                <a:extLst>
                  <a:ext uri="{FF2B5EF4-FFF2-40B4-BE49-F238E27FC236}">
                    <a16:creationId xmlns:a16="http://schemas.microsoft.com/office/drawing/2014/main" id="{17A837CA-77C4-A189-615B-797E5EC99AF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7" name="Freeform 17">
              <a:extLst>
                <a:ext uri="{FF2B5EF4-FFF2-40B4-BE49-F238E27FC236}">
                  <a16:creationId xmlns:a16="http://schemas.microsoft.com/office/drawing/2014/main" id="{CE64F1AA-8767-ED24-B747-865353DF4ED7}"/>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8" name="Freeform 18">
              <a:extLst>
                <a:ext uri="{FF2B5EF4-FFF2-40B4-BE49-F238E27FC236}">
                  <a16:creationId xmlns:a16="http://schemas.microsoft.com/office/drawing/2014/main" id="{A1791DAA-08B9-7039-0B40-5C1A9BEE6D3C}"/>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33" name="TextBox 7">
            <a:extLst>
              <a:ext uri="{FF2B5EF4-FFF2-40B4-BE49-F238E27FC236}">
                <a16:creationId xmlns:a16="http://schemas.microsoft.com/office/drawing/2014/main" id="{B712E9C6-7A64-9C44-A380-EC984DFFD1B6}"/>
              </a:ext>
            </a:extLst>
          </p:cNvPr>
          <p:cNvSpPr txBox="1"/>
          <p:nvPr/>
        </p:nvSpPr>
        <p:spPr>
          <a:xfrm>
            <a:off x="566345" y="114300"/>
            <a:ext cx="15199906"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BUILD IT</a:t>
            </a:r>
          </a:p>
        </p:txBody>
      </p:sp>
      <p:sp>
        <p:nvSpPr>
          <p:cNvPr id="7" name="Freeform 22">
            <a:extLst>
              <a:ext uri="{FF2B5EF4-FFF2-40B4-BE49-F238E27FC236}">
                <a16:creationId xmlns:a16="http://schemas.microsoft.com/office/drawing/2014/main" id="{44FB4464-F121-ACA2-E53B-928868F151AC}"/>
              </a:ext>
            </a:extLst>
          </p:cNvPr>
          <p:cNvSpPr/>
          <p:nvPr/>
        </p:nvSpPr>
        <p:spPr>
          <a:xfrm>
            <a:off x="1239200" y="2807118"/>
            <a:ext cx="15312966" cy="10184111"/>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3"/>
                </a:ext>
              </a:extLst>
            </a:blip>
            <a:stretch>
              <a:fillRect t="-12072"/>
            </a:stretch>
          </a:blipFill>
        </p:spPr>
        <p:txBody>
          <a:bodyPr/>
          <a:lstStyle/>
          <a:p>
            <a:endParaRPr lang="en-US"/>
          </a:p>
        </p:txBody>
      </p:sp>
      <p:pic>
        <p:nvPicPr>
          <p:cNvPr id="22" name="Picture 21">
            <a:extLst>
              <a:ext uri="{FF2B5EF4-FFF2-40B4-BE49-F238E27FC236}">
                <a16:creationId xmlns:a16="http://schemas.microsoft.com/office/drawing/2014/main" id="{A3064644-99D6-9D2D-9F93-DA82D8E93567}"/>
              </a:ext>
            </a:extLst>
          </p:cNvPr>
          <p:cNvPicPr>
            <a:picLocks noChangeAspect="1"/>
          </p:cNvPicPr>
          <p:nvPr/>
        </p:nvPicPr>
        <p:blipFill>
          <a:blip r:embed="rId4"/>
          <a:srcRect b="42169"/>
          <a:stretch>
            <a:fillRect/>
          </a:stretch>
        </p:blipFill>
        <p:spPr>
          <a:xfrm>
            <a:off x="5495199" y="4399357"/>
            <a:ext cx="7149822" cy="5428963"/>
          </a:xfrm>
          <a:prstGeom prst="rect">
            <a:avLst/>
          </a:prstGeom>
          <a:ln>
            <a:solidFill>
              <a:schemeClr val="tx1"/>
            </a:solidFill>
          </a:ln>
        </p:spPr>
      </p:pic>
      <p:sp>
        <p:nvSpPr>
          <p:cNvPr id="17" name="Oval 16">
            <a:extLst>
              <a:ext uri="{FF2B5EF4-FFF2-40B4-BE49-F238E27FC236}">
                <a16:creationId xmlns:a16="http://schemas.microsoft.com/office/drawing/2014/main" id="{B43B287D-C3F2-97CE-0AEB-2DB376CE36DE}"/>
              </a:ext>
            </a:extLst>
          </p:cNvPr>
          <p:cNvSpPr/>
          <p:nvPr/>
        </p:nvSpPr>
        <p:spPr>
          <a:xfrm>
            <a:off x="6553200" y="7249530"/>
            <a:ext cx="1898958" cy="20574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84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0CFB-F52F-9ED0-629E-20E6D314E1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4F4CE03-FDB1-2DFA-D574-6E8ABD2FCA60}"/>
              </a:ext>
            </a:extLst>
          </p:cNvPr>
          <p:cNvGrpSpPr/>
          <p:nvPr/>
        </p:nvGrpSpPr>
        <p:grpSpPr>
          <a:xfrm>
            <a:off x="-878749" y="0"/>
            <a:ext cx="19471549" cy="10501406"/>
            <a:chOff x="0" y="0"/>
            <a:chExt cx="5055719" cy="3076874"/>
          </a:xfrm>
        </p:grpSpPr>
        <p:sp>
          <p:nvSpPr>
            <p:cNvPr id="3" name="Freeform 3">
              <a:extLst>
                <a:ext uri="{FF2B5EF4-FFF2-40B4-BE49-F238E27FC236}">
                  <a16:creationId xmlns:a16="http://schemas.microsoft.com/office/drawing/2014/main" id="{C9139EF4-9A76-7C2E-EFE2-3E607D2C13AF}"/>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B7C40CF7-AB10-6DC0-D4D2-21A5E2213DAF}"/>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Freeform 22">
            <a:extLst>
              <a:ext uri="{FF2B5EF4-FFF2-40B4-BE49-F238E27FC236}">
                <a16:creationId xmlns:a16="http://schemas.microsoft.com/office/drawing/2014/main" id="{29DDAA38-590F-EB85-0005-7D4C75FAABC8}"/>
              </a:ext>
            </a:extLst>
          </p:cNvPr>
          <p:cNvSpPr/>
          <p:nvPr/>
        </p:nvSpPr>
        <p:spPr>
          <a:xfrm>
            <a:off x="838200" y="-873174"/>
            <a:ext cx="16002000" cy="11579273"/>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r>
              <a:rPr lang="en-US" dirty="0"/>
              <a:t>a</a:t>
            </a:r>
          </a:p>
        </p:txBody>
      </p:sp>
      <p:pic>
        <p:nvPicPr>
          <p:cNvPr id="9" name="Picture 8">
            <a:extLst>
              <a:ext uri="{FF2B5EF4-FFF2-40B4-BE49-F238E27FC236}">
                <a16:creationId xmlns:a16="http://schemas.microsoft.com/office/drawing/2014/main" id="{312FC36D-9468-AB37-4F5B-4BD3739C1635}"/>
              </a:ext>
            </a:extLst>
          </p:cNvPr>
          <p:cNvPicPr>
            <a:picLocks noChangeAspect="1"/>
          </p:cNvPicPr>
          <p:nvPr/>
        </p:nvPicPr>
        <p:blipFill>
          <a:blip r:embed="rId3"/>
          <a:srcRect t="4293"/>
          <a:stretch>
            <a:fillRect/>
          </a:stretch>
        </p:blipFill>
        <p:spPr>
          <a:xfrm>
            <a:off x="3196361" y="2019300"/>
            <a:ext cx="11206456" cy="8267700"/>
          </a:xfrm>
          <a:prstGeom prst="rect">
            <a:avLst/>
          </a:prstGeom>
          <a:ln>
            <a:noFill/>
          </a:ln>
        </p:spPr>
      </p:pic>
      <p:cxnSp>
        <p:nvCxnSpPr>
          <p:cNvPr id="16" name="Straight Arrow Connector 15">
            <a:extLst>
              <a:ext uri="{FF2B5EF4-FFF2-40B4-BE49-F238E27FC236}">
                <a16:creationId xmlns:a16="http://schemas.microsoft.com/office/drawing/2014/main" id="{871EE857-A747-3E5E-2AB7-AB0CA814EC9D}"/>
              </a:ext>
            </a:extLst>
          </p:cNvPr>
          <p:cNvCxnSpPr/>
          <p:nvPr/>
        </p:nvCxnSpPr>
        <p:spPr>
          <a:xfrm>
            <a:off x="1524000" y="2247900"/>
            <a:ext cx="167236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47096A4-A8F7-11B4-9F93-3FEA720234ED}"/>
              </a:ext>
            </a:extLst>
          </p:cNvPr>
          <p:cNvCxnSpPr/>
          <p:nvPr/>
        </p:nvCxnSpPr>
        <p:spPr>
          <a:xfrm>
            <a:off x="1525223" y="5829300"/>
            <a:ext cx="167236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F8097C1-DD34-72DA-DC0A-19CE1FA660D5}"/>
              </a:ext>
            </a:extLst>
          </p:cNvPr>
          <p:cNvCxnSpPr/>
          <p:nvPr/>
        </p:nvCxnSpPr>
        <p:spPr>
          <a:xfrm>
            <a:off x="1524000" y="9182100"/>
            <a:ext cx="167236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41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3A89-8168-E795-118C-5FB49CF1A51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2505E7C-3640-7AF5-35C9-A4691C46CA3C}"/>
              </a:ext>
            </a:extLst>
          </p:cNvPr>
          <p:cNvGrpSpPr/>
          <p:nvPr/>
        </p:nvGrpSpPr>
        <p:grpSpPr>
          <a:xfrm>
            <a:off x="-878749" y="0"/>
            <a:ext cx="19471549" cy="10501406"/>
            <a:chOff x="0" y="0"/>
            <a:chExt cx="5055719" cy="3076874"/>
          </a:xfrm>
        </p:grpSpPr>
        <p:sp>
          <p:nvSpPr>
            <p:cNvPr id="3" name="Freeform 3">
              <a:extLst>
                <a:ext uri="{FF2B5EF4-FFF2-40B4-BE49-F238E27FC236}">
                  <a16:creationId xmlns:a16="http://schemas.microsoft.com/office/drawing/2014/main" id="{3C93123D-4C6C-9D0F-3661-96C0B7F77F2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97D70F1C-B362-50D6-3D7C-99EBE713C5D8}"/>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Freeform 22">
            <a:extLst>
              <a:ext uri="{FF2B5EF4-FFF2-40B4-BE49-F238E27FC236}">
                <a16:creationId xmlns:a16="http://schemas.microsoft.com/office/drawing/2014/main" id="{CC4557EF-638E-6AFD-62A4-9D76C2028565}"/>
              </a:ext>
            </a:extLst>
          </p:cNvPr>
          <p:cNvSpPr/>
          <p:nvPr/>
        </p:nvSpPr>
        <p:spPr>
          <a:xfrm>
            <a:off x="2514600" y="-166682"/>
            <a:ext cx="13258800" cy="952187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r>
              <a:rPr lang="en-US" dirty="0"/>
              <a:t>a</a:t>
            </a:r>
          </a:p>
        </p:txBody>
      </p:sp>
      <p:cxnSp>
        <p:nvCxnSpPr>
          <p:cNvPr id="16" name="Straight Arrow Connector 15">
            <a:extLst>
              <a:ext uri="{FF2B5EF4-FFF2-40B4-BE49-F238E27FC236}">
                <a16:creationId xmlns:a16="http://schemas.microsoft.com/office/drawing/2014/main" id="{32870DD7-2560-F836-2172-478EFFD419A2}"/>
              </a:ext>
            </a:extLst>
          </p:cNvPr>
          <p:cNvCxnSpPr/>
          <p:nvPr/>
        </p:nvCxnSpPr>
        <p:spPr>
          <a:xfrm>
            <a:off x="2971800" y="8745591"/>
            <a:ext cx="167236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473373D-62B9-EE96-102A-9F17DFC0D6D7}"/>
              </a:ext>
            </a:extLst>
          </p:cNvPr>
          <p:cNvPicPr>
            <a:picLocks noChangeAspect="1"/>
          </p:cNvPicPr>
          <p:nvPr/>
        </p:nvPicPr>
        <p:blipFill>
          <a:blip r:embed="rId3"/>
          <a:srcRect r="11835"/>
          <a:stretch>
            <a:fillRect/>
          </a:stretch>
        </p:blipFill>
        <p:spPr>
          <a:xfrm>
            <a:off x="5067728" y="2192391"/>
            <a:ext cx="10336415" cy="6858000"/>
          </a:xfrm>
          <a:prstGeom prst="rect">
            <a:avLst/>
          </a:prstGeom>
          <a:ln>
            <a:noFill/>
          </a:ln>
        </p:spPr>
      </p:pic>
      <p:sp>
        <p:nvSpPr>
          <p:cNvPr id="6" name="TextBox 22">
            <a:extLst>
              <a:ext uri="{FF2B5EF4-FFF2-40B4-BE49-F238E27FC236}">
                <a16:creationId xmlns:a16="http://schemas.microsoft.com/office/drawing/2014/main" id="{B117CF87-17B6-3F98-FB82-E6212B868360}"/>
              </a:ext>
            </a:extLst>
          </p:cNvPr>
          <p:cNvSpPr txBox="1"/>
          <p:nvPr/>
        </p:nvSpPr>
        <p:spPr>
          <a:xfrm>
            <a:off x="566345" y="9787526"/>
            <a:ext cx="17398423" cy="474489"/>
          </a:xfrm>
          <a:prstGeom prst="rect">
            <a:avLst/>
          </a:prstGeom>
        </p:spPr>
        <p:txBody>
          <a:bodyPr lIns="0" tIns="0" rIns="0" bIns="0" rtlCol="0" anchor="t">
            <a:spAutoFit/>
          </a:bodyPr>
          <a:lstStyle/>
          <a:p>
            <a:pPr algn="ctr">
              <a:lnSpc>
                <a:spcPts val="3672"/>
              </a:lnSpc>
            </a:pPr>
            <a:r>
              <a:rPr lang="en-US" sz="3400" dirty="0">
                <a:solidFill>
                  <a:srgbClr val="004E7A"/>
                </a:solidFill>
                <a:latin typeface="Cooper BT Medium"/>
                <a:ea typeface="Cooper BT Medium"/>
                <a:cs typeface="Cooper BT Medium"/>
                <a:sym typeface="Cooper BT Medium"/>
              </a:rPr>
              <a:t>Outlook </a:t>
            </a:r>
            <a:r>
              <a:rPr lang="en-US" sz="3400" dirty="0">
                <a:solidFill>
                  <a:srgbClr val="CC4E00"/>
                </a:solidFill>
                <a:latin typeface="Cooper BT Medium"/>
                <a:ea typeface="Cooper BT Medium"/>
                <a:cs typeface="Cooper BT Medium"/>
                <a:sym typeface="Cooper BT Medium"/>
              </a:rPr>
              <a:t>→</a:t>
            </a:r>
            <a:r>
              <a:rPr lang="en-US" sz="3400" dirty="0">
                <a:solidFill>
                  <a:srgbClr val="CCC14F"/>
                </a:solidFill>
                <a:latin typeface="Cooper BT Medium"/>
                <a:ea typeface="Cooper BT Medium"/>
                <a:cs typeface="Cooper BT Medium"/>
                <a:sym typeface="Cooper BT Medium"/>
              </a:rPr>
              <a:t> </a:t>
            </a:r>
            <a:r>
              <a:rPr lang="en-US" sz="3400" dirty="0">
                <a:solidFill>
                  <a:srgbClr val="004E7A"/>
                </a:solidFill>
                <a:latin typeface="Cooper BT Medium"/>
                <a:ea typeface="Cooper BT Medium"/>
                <a:cs typeface="Cooper BT Medium"/>
                <a:sym typeface="Cooper BT Medium"/>
              </a:rPr>
              <a:t>Settings </a:t>
            </a:r>
            <a:r>
              <a:rPr lang="en-US" sz="3400" dirty="0">
                <a:solidFill>
                  <a:srgbClr val="CC4E00"/>
                </a:solidFill>
                <a:latin typeface="Cooper BT Medium"/>
                <a:ea typeface="Cooper BT Medium"/>
                <a:cs typeface="Cooper BT Medium"/>
                <a:sym typeface="Cooper BT Medium"/>
              </a:rPr>
              <a:t>→</a:t>
            </a:r>
            <a:r>
              <a:rPr lang="en-US" sz="3400" dirty="0">
                <a:solidFill>
                  <a:srgbClr val="004E7A"/>
                </a:solidFill>
                <a:latin typeface="Cooper BT Medium"/>
                <a:ea typeface="Cooper BT Medium"/>
                <a:cs typeface="Cooper BT Medium"/>
                <a:sym typeface="Cooper BT Medium"/>
              </a:rPr>
              <a:t> Accounts </a:t>
            </a:r>
            <a:r>
              <a:rPr lang="en-US" sz="3400" dirty="0">
                <a:solidFill>
                  <a:srgbClr val="CC4E00"/>
                </a:solidFill>
                <a:latin typeface="Cooper BT Medium"/>
                <a:ea typeface="Cooper BT Medium"/>
                <a:cs typeface="Cooper BT Medium"/>
                <a:sym typeface="Cooper BT Medium"/>
              </a:rPr>
              <a:t>→</a:t>
            </a:r>
            <a:r>
              <a:rPr lang="en-US" sz="3400" dirty="0">
                <a:solidFill>
                  <a:srgbClr val="004E7A"/>
                </a:solidFill>
                <a:latin typeface="Cooper BT Medium"/>
                <a:ea typeface="Cooper BT Medium"/>
                <a:cs typeface="Cooper BT Medium"/>
                <a:sym typeface="Cooper BT Medium"/>
              </a:rPr>
              <a:t> Signatures</a:t>
            </a:r>
          </a:p>
        </p:txBody>
      </p:sp>
    </p:spTree>
    <p:extLst>
      <p:ext uri="{BB962C8B-B14F-4D97-AF65-F5344CB8AC3E}">
        <p14:creationId xmlns:p14="http://schemas.microsoft.com/office/powerpoint/2010/main" val="385586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2296-40AB-3CC2-E5A3-E7D6981E1DF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EA1671F-D2D6-4910-9D73-10AECA64E7EF}"/>
              </a:ext>
            </a:extLst>
          </p:cNvPr>
          <p:cNvGrpSpPr/>
          <p:nvPr/>
        </p:nvGrpSpPr>
        <p:grpSpPr>
          <a:xfrm>
            <a:off x="-878749" y="0"/>
            <a:ext cx="19471549" cy="10501406"/>
            <a:chOff x="0" y="0"/>
            <a:chExt cx="5055719" cy="3076874"/>
          </a:xfrm>
        </p:grpSpPr>
        <p:sp>
          <p:nvSpPr>
            <p:cNvPr id="3" name="Freeform 3">
              <a:extLst>
                <a:ext uri="{FF2B5EF4-FFF2-40B4-BE49-F238E27FC236}">
                  <a16:creationId xmlns:a16="http://schemas.microsoft.com/office/drawing/2014/main" id="{7DE46ED1-274B-F93E-69C5-4ACA2416B876}"/>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655F353-BA2F-AE14-F34A-1972D9BCE9E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Freeform 22">
            <a:extLst>
              <a:ext uri="{FF2B5EF4-FFF2-40B4-BE49-F238E27FC236}">
                <a16:creationId xmlns:a16="http://schemas.microsoft.com/office/drawing/2014/main" id="{7028A86A-47CF-8AEF-43A8-FB27A7218E91}"/>
              </a:ext>
            </a:extLst>
          </p:cNvPr>
          <p:cNvSpPr/>
          <p:nvPr/>
        </p:nvSpPr>
        <p:spPr>
          <a:xfrm>
            <a:off x="2247900" y="382563"/>
            <a:ext cx="13792200" cy="10118843"/>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r>
              <a:rPr lang="en-US" dirty="0"/>
              <a:t>a</a:t>
            </a:r>
          </a:p>
        </p:txBody>
      </p:sp>
      <p:sp>
        <p:nvSpPr>
          <p:cNvPr id="8" name="TextBox 7">
            <a:extLst>
              <a:ext uri="{FF2B5EF4-FFF2-40B4-BE49-F238E27FC236}">
                <a16:creationId xmlns:a16="http://schemas.microsoft.com/office/drawing/2014/main" id="{FA2166EC-7DCA-0D5A-2B47-930CCF735CAE}"/>
              </a:ext>
            </a:extLst>
          </p:cNvPr>
          <p:cNvSpPr txBox="1"/>
          <p:nvPr/>
        </p:nvSpPr>
        <p:spPr>
          <a:xfrm>
            <a:off x="5715000" y="1638300"/>
            <a:ext cx="9296400" cy="646331"/>
          </a:xfrm>
          <a:prstGeom prst="rect">
            <a:avLst/>
          </a:prstGeom>
          <a:noFill/>
        </p:spPr>
        <p:txBody>
          <a:bodyPr wrap="square" rtlCol="0">
            <a:spAutoFit/>
          </a:bodyPr>
          <a:lstStyle/>
          <a:p>
            <a:r>
              <a:rPr lang="en-US" sz="3600" dirty="0"/>
              <a:t>chatgpt.com</a:t>
            </a:r>
          </a:p>
        </p:txBody>
      </p:sp>
      <p:pic>
        <p:nvPicPr>
          <p:cNvPr id="11" name="Picture 10">
            <a:extLst>
              <a:ext uri="{FF2B5EF4-FFF2-40B4-BE49-F238E27FC236}">
                <a16:creationId xmlns:a16="http://schemas.microsoft.com/office/drawing/2014/main" id="{133D41D4-62D4-8269-52B9-EC0EBB60289A}"/>
              </a:ext>
            </a:extLst>
          </p:cNvPr>
          <p:cNvPicPr>
            <a:picLocks noChangeAspect="1"/>
          </p:cNvPicPr>
          <p:nvPr/>
        </p:nvPicPr>
        <p:blipFill>
          <a:blip r:embed="rId3"/>
          <a:stretch>
            <a:fillRect/>
          </a:stretch>
        </p:blipFill>
        <p:spPr>
          <a:xfrm>
            <a:off x="2645221" y="3808989"/>
            <a:ext cx="12997557" cy="3576914"/>
          </a:xfrm>
          <a:prstGeom prst="rect">
            <a:avLst/>
          </a:prstGeom>
        </p:spPr>
      </p:pic>
      <p:sp>
        <p:nvSpPr>
          <p:cNvPr id="13" name="Rectangle 12">
            <a:extLst>
              <a:ext uri="{FF2B5EF4-FFF2-40B4-BE49-F238E27FC236}">
                <a16:creationId xmlns:a16="http://schemas.microsoft.com/office/drawing/2014/main" id="{E66F644D-B96F-FC35-60F5-B9BEC9D5A019}"/>
              </a:ext>
            </a:extLst>
          </p:cNvPr>
          <p:cNvSpPr/>
          <p:nvPr/>
        </p:nvSpPr>
        <p:spPr>
          <a:xfrm>
            <a:off x="3733800" y="6362700"/>
            <a:ext cx="2667000"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5733F27-1519-3898-83C2-BB444611C25D}"/>
              </a:ext>
            </a:extLst>
          </p:cNvPr>
          <p:cNvSpPr txBox="1"/>
          <p:nvPr/>
        </p:nvSpPr>
        <p:spPr>
          <a:xfrm>
            <a:off x="3670570" y="6173569"/>
            <a:ext cx="9296400" cy="646331"/>
          </a:xfrm>
          <a:prstGeom prst="rect">
            <a:avLst/>
          </a:prstGeom>
          <a:noFill/>
        </p:spPr>
        <p:txBody>
          <a:bodyPr wrap="square" rtlCol="0">
            <a:spAutoFit/>
          </a:bodyPr>
          <a:lstStyle/>
          <a:p>
            <a:r>
              <a:rPr lang="en-US" sz="3600" dirty="0"/>
              <a:t>How do I create a bookings page in Outlook?</a:t>
            </a:r>
          </a:p>
        </p:txBody>
      </p:sp>
      <p:pic>
        <p:nvPicPr>
          <p:cNvPr id="15" name="Picture 14">
            <a:extLst>
              <a:ext uri="{FF2B5EF4-FFF2-40B4-BE49-F238E27FC236}">
                <a16:creationId xmlns:a16="http://schemas.microsoft.com/office/drawing/2014/main" id="{F3E29348-658A-02E3-ED1F-E04273487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4988" y="6893342"/>
            <a:ext cx="6252824" cy="5714281"/>
          </a:xfrm>
          <a:prstGeom prst="rect">
            <a:avLst/>
          </a:prstGeom>
        </p:spPr>
      </p:pic>
      <p:sp>
        <p:nvSpPr>
          <p:cNvPr id="18" name="TextBox 17">
            <a:extLst>
              <a:ext uri="{FF2B5EF4-FFF2-40B4-BE49-F238E27FC236}">
                <a16:creationId xmlns:a16="http://schemas.microsoft.com/office/drawing/2014/main" id="{C4B6BC8C-C509-684F-0B4D-1B631E3937FF}"/>
              </a:ext>
            </a:extLst>
          </p:cNvPr>
          <p:cNvSpPr txBox="1"/>
          <p:nvPr/>
        </p:nvSpPr>
        <p:spPr>
          <a:xfrm>
            <a:off x="566345" y="9740492"/>
            <a:ext cx="12496800" cy="492443"/>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5" action="ppaction://hlinksldjump"/>
              </a:rPr>
              <a:t>Final Round</a:t>
            </a:r>
            <a:endParaRPr lang="en-US" sz="3800" spc="-199" dirty="0">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2755810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lt">
                                    <p:tmAbs val="60"/>
                                  </p:iterate>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par>
                          <p:cTn id="7" fill="hold">
                            <p:stCondLst>
                              <p:cond delay="2041"/>
                            </p:stCondLst>
                            <p:childTnLst>
                              <p:par>
                                <p:cTn id="8" presetID="10"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2541"/>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480" y="-1395506"/>
            <a:ext cx="18422480" cy="11682506"/>
            <a:chOff x="0" y="0"/>
            <a:chExt cx="4852011" cy="3076874"/>
          </a:xfrm>
        </p:grpSpPr>
        <p:sp>
          <p:nvSpPr>
            <p:cNvPr id="3" name="Freeform 3"/>
            <p:cNvSpPr/>
            <p:nvPr/>
          </p:nvSpPr>
          <p:spPr>
            <a:xfrm>
              <a:off x="0" y="0"/>
              <a:ext cx="4852011" cy="3076874"/>
            </a:xfrm>
            <a:custGeom>
              <a:avLst/>
              <a:gdLst/>
              <a:ahLst/>
              <a:cxnLst/>
              <a:rect l="l" t="t" r="r" b="b"/>
              <a:pathLst>
                <a:path w="4852011" h="3076874">
                  <a:moveTo>
                    <a:pt x="0" y="0"/>
                  </a:moveTo>
                  <a:lnTo>
                    <a:pt x="4852011" y="0"/>
                  </a:lnTo>
                  <a:lnTo>
                    <a:pt x="4852011" y="3076874"/>
                  </a:lnTo>
                  <a:lnTo>
                    <a:pt x="0" y="3076874"/>
                  </a:lnTo>
                  <a:close/>
                </a:path>
              </a:pathLst>
            </a:custGeom>
            <a:solidFill>
              <a:srgbClr val="F2EFEB"/>
            </a:solidFill>
          </p:spPr>
          <p:txBody>
            <a:bodyPr/>
            <a:lstStyle/>
            <a:p>
              <a:endParaRPr lang="en-US"/>
            </a:p>
          </p:txBody>
        </p:sp>
        <p:sp>
          <p:nvSpPr>
            <p:cNvPr id="4" name="TextBox 4"/>
            <p:cNvSpPr txBox="1"/>
            <p:nvPr/>
          </p:nvSpPr>
          <p:spPr>
            <a:xfrm>
              <a:off x="0" y="-57150"/>
              <a:ext cx="4852011" cy="3134024"/>
            </a:xfrm>
            <a:prstGeom prst="rect">
              <a:avLst/>
            </a:prstGeom>
          </p:spPr>
          <p:txBody>
            <a:bodyPr lIns="50800" tIns="50800" rIns="50800" bIns="50800" rtlCol="0" anchor="ctr"/>
            <a:lstStyle/>
            <a:p>
              <a:pPr algn="ctr">
                <a:lnSpc>
                  <a:spcPts val="2659"/>
                </a:lnSpc>
              </a:pPr>
              <a:endParaRPr lang="en-US" sz="1899" spc="-96" dirty="0">
                <a:solidFill>
                  <a:srgbClr val="FFFFFF"/>
                </a:solidFill>
                <a:latin typeface="Poppins"/>
                <a:ea typeface="Poppins"/>
                <a:cs typeface="Poppins"/>
                <a:sym typeface="Poppins"/>
              </a:endParaRPr>
            </a:p>
            <a:p>
              <a:pPr algn="ctr">
                <a:lnSpc>
                  <a:spcPts val="2659"/>
                </a:lnSpc>
              </a:pPr>
              <a:endParaRPr lang="en-US" sz="1899" spc="-96" dirty="0">
                <a:solidFill>
                  <a:srgbClr val="FFFFFF"/>
                </a:solidFill>
                <a:latin typeface="Poppins"/>
                <a:ea typeface="Poppins"/>
                <a:cs typeface="Poppins"/>
                <a:sym typeface="Poppins"/>
              </a:endParaRPr>
            </a:p>
          </p:txBody>
        </p:sp>
      </p:grpSp>
      <p:sp>
        <p:nvSpPr>
          <p:cNvPr id="5" name="AutoShape 5"/>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p:cNvSpPr txBox="1"/>
          <p:nvPr/>
        </p:nvSpPr>
        <p:spPr>
          <a:xfrm>
            <a:off x="566345" y="114300"/>
            <a:ext cx="17155309" cy="2766104"/>
          </a:xfrm>
          <a:prstGeom prst="rect">
            <a:avLst/>
          </a:prstGeom>
        </p:spPr>
        <p:txBody>
          <a:bodyPr lIns="0" tIns="0" rIns="0" bIns="0" rtlCol="0" anchor="t">
            <a:spAutoFit/>
          </a:bodyPr>
          <a:lstStyle/>
          <a:p>
            <a:pPr algn="ctr">
              <a:lnSpc>
                <a:spcPts val="20262"/>
              </a:lnSpc>
              <a:spcBef>
                <a:spcPct val="0"/>
              </a:spcBef>
            </a:pPr>
            <a:r>
              <a:rPr lang="en-US" sz="14473" b="1" spc="-738">
                <a:solidFill>
                  <a:srgbClr val="AA1313"/>
                </a:solidFill>
                <a:latin typeface="ITC Benguiat Bold"/>
                <a:ea typeface="ITC Benguiat Bold"/>
                <a:cs typeface="ITC Benguiat Bold"/>
                <a:sym typeface="ITC Benguiat Bold"/>
              </a:rPr>
              <a:t>FINAL ROUND</a:t>
            </a:r>
          </a:p>
        </p:txBody>
      </p:sp>
      <p:sp>
        <p:nvSpPr>
          <p:cNvPr id="8" name="AutoShape 8"/>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p:cNvGrpSpPr/>
          <p:nvPr/>
        </p:nvGrpSpPr>
        <p:grpSpPr>
          <a:xfrm>
            <a:off x="1695450" y="2918504"/>
            <a:ext cx="2802326" cy="3201118"/>
            <a:chOff x="0" y="0"/>
            <a:chExt cx="3736435" cy="4268158"/>
          </a:xfrm>
        </p:grpSpPr>
        <p:grpSp>
          <p:nvGrpSpPr>
            <p:cNvPr id="10" name="Group 10"/>
            <p:cNvGrpSpPr/>
            <p:nvPr/>
          </p:nvGrpSpPr>
          <p:grpSpPr>
            <a:xfrm>
              <a:off x="0" y="0"/>
              <a:ext cx="3736435" cy="4268158"/>
              <a:chOff x="0" y="0"/>
              <a:chExt cx="1410348" cy="1611052"/>
            </a:xfrm>
          </p:grpSpPr>
          <p:sp>
            <p:nvSpPr>
              <p:cNvPr id="11" name="Freeform 11"/>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2" name="TextBox 12"/>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88798" y="62572"/>
              <a:ext cx="3558839" cy="4143013"/>
              <a:chOff x="0" y="0"/>
              <a:chExt cx="1343313" cy="1563815"/>
            </a:xfrm>
          </p:grpSpPr>
          <p:sp>
            <p:nvSpPr>
              <p:cNvPr id="14" name="Freeform 14"/>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5" name="TextBox 15"/>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0" y="0"/>
              <a:ext cx="3736435" cy="1237935"/>
              <a:chOff x="0" y="0"/>
              <a:chExt cx="1410348" cy="467269"/>
            </a:xfrm>
          </p:grpSpPr>
          <p:sp>
            <p:nvSpPr>
              <p:cNvPr id="17" name="Freeform 17"/>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8" name="TextBox 18"/>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20" name="Group 20"/>
            <p:cNvGrpSpPr/>
            <p:nvPr/>
          </p:nvGrpSpPr>
          <p:grpSpPr>
            <a:xfrm>
              <a:off x="2350159" y="3505743"/>
              <a:ext cx="351492" cy="35149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4" name="Group 24"/>
            <p:cNvGrpSpPr/>
            <p:nvPr/>
          </p:nvGrpSpPr>
          <p:grpSpPr>
            <a:xfrm>
              <a:off x="2751498" y="3505743"/>
              <a:ext cx="351492" cy="351492"/>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26" name="TextBox 2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8" name="Freeform 28"/>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9" name="TextBox 29"/>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1</a:t>
              </a:r>
            </a:p>
          </p:txBody>
        </p:sp>
        <p:sp>
          <p:nvSpPr>
            <p:cNvPr id="30" name="TextBox 30">
              <a:hlinkClick r:id="rId3" action="ppaction://hlinksldjump"/>
            </p:cNvPr>
            <p:cNvSpPr txBox="1"/>
            <p:nvPr/>
          </p:nvSpPr>
          <p:spPr>
            <a:xfrm>
              <a:off x="177596" y="1318325"/>
              <a:ext cx="3389992" cy="1529104"/>
            </a:xfrm>
            <a:prstGeom prst="rect">
              <a:avLst/>
            </a:prstGeom>
          </p:spPr>
          <p:txBody>
            <a:bodyPr lIns="0" tIns="0" rIns="0" bIns="0" rtlCol="0" anchor="t">
              <a:spAutoFit/>
            </a:bodyPr>
            <a:lstStyle/>
            <a:p>
              <a:pPr algn="ctr">
                <a:lnSpc>
                  <a:spcPts val="3988"/>
                </a:lnSpc>
              </a:pPr>
              <a:r>
                <a:rPr lang="en-US" sz="4382" spc="-223" dirty="0">
                  <a:solidFill>
                    <a:srgbClr val="000000"/>
                  </a:solidFill>
                  <a:latin typeface="ITC Benguiat"/>
                  <a:ea typeface="ITC Benguiat"/>
                  <a:cs typeface="ITC Benguiat"/>
                  <a:sym typeface="ITC Benguiat"/>
                </a:rPr>
                <a:t>BUILD A QUIZBOT</a:t>
              </a:r>
            </a:p>
          </p:txBody>
        </p:sp>
      </p:grpSp>
      <p:grpSp>
        <p:nvGrpSpPr>
          <p:cNvPr id="31" name="Group 31"/>
          <p:cNvGrpSpPr/>
          <p:nvPr/>
        </p:nvGrpSpPr>
        <p:grpSpPr>
          <a:xfrm>
            <a:off x="5464620" y="2918504"/>
            <a:ext cx="2802326" cy="3201118"/>
            <a:chOff x="0" y="0"/>
            <a:chExt cx="3736435" cy="4268158"/>
          </a:xfrm>
        </p:grpSpPr>
        <p:grpSp>
          <p:nvGrpSpPr>
            <p:cNvPr id="32" name="Group 32"/>
            <p:cNvGrpSpPr/>
            <p:nvPr/>
          </p:nvGrpSpPr>
          <p:grpSpPr>
            <a:xfrm>
              <a:off x="0" y="0"/>
              <a:ext cx="3736435" cy="4268158"/>
              <a:chOff x="0" y="0"/>
              <a:chExt cx="1410348" cy="1611052"/>
            </a:xfrm>
          </p:grpSpPr>
          <p:sp>
            <p:nvSpPr>
              <p:cNvPr id="33" name="Freeform 33"/>
              <p:cNvSpPr/>
              <p:nvPr/>
            </p:nvSpPr>
            <p:spPr>
              <a:xfrm>
                <a:off x="0" y="0"/>
                <a:ext cx="1410348" cy="1611051"/>
              </a:xfrm>
              <a:custGeom>
                <a:avLst/>
                <a:gdLst/>
                <a:ahLst/>
                <a:cxnLst/>
                <a:rect l="l" t="t" r="r" b="b"/>
                <a:pathLst>
                  <a:path w="1410348" h="1611051">
                    <a:moveTo>
                      <a:pt x="161796" y="0"/>
                    </a:moveTo>
                    <a:lnTo>
                      <a:pt x="1248553" y="0"/>
                    </a:lnTo>
                    <a:cubicBezTo>
                      <a:pt x="1291464" y="0"/>
                      <a:pt x="1332617" y="17046"/>
                      <a:pt x="1362959" y="47389"/>
                    </a:cubicBezTo>
                    <a:cubicBezTo>
                      <a:pt x="1393302" y="77731"/>
                      <a:pt x="1410348" y="118885"/>
                      <a:pt x="1410348" y="161796"/>
                    </a:cubicBezTo>
                    <a:lnTo>
                      <a:pt x="1410348" y="1449256"/>
                    </a:lnTo>
                    <a:cubicBezTo>
                      <a:pt x="1410348" y="1538613"/>
                      <a:pt x="1337910" y="1611051"/>
                      <a:pt x="1248553" y="1611051"/>
                    </a:cubicBezTo>
                    <a:lnTo>
                      <a:pt x="161796" y="1611051"/>
                    </a:lnTo>
                    <a:cubicBezTo>
                      <a:pt x="118885" y="1611051"/>
                      <a:pt x="77731" y="1594005"/>
                      <a:pt x="47389" y="1563663"/>
                    </a:cubicBezTo>
                    <a:cubicBezTo>
                      <a:pt x="17046" y="1533320"/>
                      <a:pt x="0" y="1492167"/>
                      <a:pt x="0" y="1449256"/>
                    </a:cubicBezTo>
                    <a:lnTo>
                      <a:pt x="0" y="161796"/>
                    </a:lnTo>
                    <a:cubicBezTo>
                      <a:pt x="0" y="118885"/>
                      <a:pt x="17046" y="77731"/>
                      <a:pt x="47389" y="47389"/>
                    </a:cubicBezTo>
                    <a:cubicBezTo>
                      <a:pt x="77731" y="17046"/>
                      <a:pt x="118885" y="0"/>
                      <a:pt x="161796" y="0"/>
                    </a:cubicBezTo>
                    <a:close/>
                  </a:path>
                </a:pathLst>
              </a:custGeom>
              <a:solidFill>
                <a:srgbClr val="000000"/>
              </a:solidFill>
            </p:spPr>
            <p:txBody>
              <a:bodyPr/>
              <a:lstStyle/>
              <a:p>
                <a:endParaRPr lang="en-US"/>
              </a:p>
            </p:txBody>
          </p:sp>
          <p:sp>
            <p:nvSpPr>
              <p:cNvPr id="34" name="TextBox 34"/>
              <p:cNvSpPr txBox="1"/>
              <p:nvPr/>
            </p:nvSpPr>
            <p:spPr>
              <a:xfrm>
                <a:off x="0" y="-57150"/>
                <a:ext cx="1410348" cy="1668202"/>
              </a:xfrm>
              <a:prstGeom prst="rect">
                <a:avLst/>
              </a:prstGeom>
            </p:spPr>
            <p:txBody>
              <a:bodyPr lIns="50800" tIns="50800" rIns="50800" bIns="50800" rtlCol="0" anchor="ctr"/>
              <a:lstStyle/>
              <a:p>
                <a:pPr algn="ctr">
                  <a:lnSpc>
                    <a:spcPts val="2660"/>
                  </a:lnSpc>
                </a:pPr>
                <a:endParaRPr/>
              </a:p>
            </p:txBody>
          </p:sp>
        </p:grpSp>
        <p:grpSp>
          <p:nvGrpSpPr>
            <p:cNvPr id="35" name="Group 35"/>
            <p:cNvGrpSpPr/>
            <p:nvPr/>
          </p:nvGrpSpPr>
          <p:grpSpPr>
            <a:xfrm>
              <a:off x="88798" y="62572"/>
              <a:ext cx="3558839" cy="4143013"/>
              <a:chOff x="0" y="0"/>
              <a:chExt cx="1343313" cy="1563815"/>
            </a:xfrm>
          </p:grpSpPr>
          <p:sp>
            <p:nvSpPr>
              <p:cNvPr id="36" name="Freeform 36"/>
              <p:cNvSpPr/>
              <p:nvPr/>
            </p:nvSpPr>
            <p:spPr>
              <a:xfrm>
                <a:off x="0" y="0"/>
                <a:ext cx="1343313" cy="1563815"/>
              </a:xfrm>
              <a:custGeom>
                <a:avLst/>
                <a:gdLst/>
                <a:ahLst/>
                <a:cxnLst/>
                <a:rect l="l" t="t" r="r" b="b"/>
                <a:pathLst>
                  <a:path w="1343313" h="1563815">
                    <a:moveTo>
                      <a:pt x="169870" y="0"/>
                    </a:moveTo>
                    <a:lnTo>
                      <a:pt x="1173443" y="0"/>
                    </a:lnTo>
                    <a:cubicBezTo>
                      <a:pt x="1267260" y="0"/>
                      <a:pt x="1343313" y="76053"/>
                      <a:pt x="1343313" y="169870"/>
                    </a:cubicBezTo>
                    <a:lnTo>
                      <a:pt x="1343313" y="1393945"/>
                    </a:lnTo>
                    <a:cubicBezTo>
                      <a:pt x="1343313" y="1487762"/>
                      <a:pt x="1267260" y="1563815"/>
                      <a:pt x="1173443" y="1563815"/>
                    </a:cubicBezTo>
                    <a:lnTo>
                      <a:pt x="169870" y="1563815"/>
                    </a:lnTo>
                    <a:cubicBezTo>
                      <a:pt x="76053" y="1563815"/>
                      <a:pt x="0" y="1487762"/>
                      <a:pt x="0" y="1393945"/>
                    </a:cubicBezTo>
                    <a:lnTo>
                      <a:pt x="0" y="169870"/>
                    </a:lnTo>
                    <a:cubicBezTo>
                      <a:pt x="0" y="76053"/>
                      <a:pt x="76053" y="0"/>
                      <a:pt x="169870" y="0"/>
                    </a:cubicBezTo>
                    <a:close/>
                  </a:path>
                </a:pathLst>
              </a:custGeom>
              <a:solidFill>
                <a:srgbClr val="F2EFEB"/>
              </a:solidFill>
            </p:spPr>
            <p:txBody>
              <a:bodyPr/>
              <a:lstStyle/>
              <a:p>
                <a:endParaRPr lang="en-US"/>
              </a:p>
            </p:txBody>
          </p:sp>
          <p:sp>
            <p:nvSpPr>
              <p:cNvPr id="37" name="TextBox 37"/>
              <p:cNvSpPr txBox="1"/>
              <p:nvPr/>
            </p:nvSpPr>
            <p:spPr>
              <a:xfrm>
                <a:off x="0" y="-57150"/>
                <a:ext cx="1343313" cy="1620965"/>
              </a:xfrm>
              <a:prstGeom prst="rect">
                <a:avLst/>
              </a:prstGeom>
            </p:spPr>
            <p:txBody>
              <a:bodyPr lIns="50800" tIns="50800" rIns="50800" bIns="50800" rtlCol="0" anchor="ctr"/>
              <a:lstStyle/>
              <a:p>
                <a:pPr algn="ctr">
                  <a:lnSpc>
                    <a:spcPts val="2660"/>
                  </a:lnSpc>
                </a:pPr>
                <a:endParaRPr/>
              </a:p>
            </p:txBody>
          </p:sp>
        </p:grpSp>
        <p:grpSp>
          <p:nvGrpSpPr>
            <p:cNvPr id="38" name="Group 38"/>
            <p:cNvGrpSpPr/>
            <p:nvPr/>
          </p:nvGrpSpPr>
          <p:grpSpPr>
            <a:xfrm>
              <a:off x="0" y="0"/>
              <a:ext cx="3736435" cy="1237935"/>
              <a:chOff x="0" y="0"/>
              <a:chExt cx="1410348" cy="467269"/>
            </a:xfrm>
          </p:grpSpPr>
          <p:sp>
            <p:nvSpPr>
              <p:cNvPr id="39" name="Freeform 39"/>
              <p:cNvSpPr/>
              <p:nvPr/>
            </p:nvSpPr>
            <p:spPr>
              <a:xfrm>
                <a:off x="0" y="0"/>
                <a:ext cx="1410348" cy="467269"/>
              </a:xfrm>
              <a:custGeom>
                <a:avLst/>
                <a:gdLst/>
                <a:ahLst/>
                <a:cxnLst/>
                <a:rect l="l" t="t" r="r" b="b"/>
                <a:pathLst>
                  <a:path w="1410348" h="467269">
                    <a:moveTo>
                      <a:pt x="161796" y="0"/>
                    </a:moveTo>
                    <a:lnTo>
                      <a:pt x="1248553" y="0"/>
                    </a:lnTo>
                    <a:cubicBezTo>
                      <a:pt x="1291464" y="0"/>
                      <a:pt x="1332617" y="17046"/>
                      <a:pt x="1362959" y="47389"/>
                    </a:cubicBezTo>
                    <a:cubicBezTo>
                      <a:pt x="1393302" y="77731"/>
                      <a:pt x="1410348" y="118885"/>
                      <a:pt x="1410348" y="161796"/>
                    </a:cubicBezTo>
                    <a:lnTo>
                      <a:pt x="1410348" y="305473"/>
                    </a:lnTo>
                    <a:cubicBezTo>
                      <a:pt x="1410348" y="348384"/>
                      <a:pt x="1393302" y="389537"/>
                      <a:pt x="1362959" y="419880"/>
                    </a:cubicBezTo>
                    <a:cubicBezTo>
                      <a:pt x="1332617" y="450223"/>
                      <a:pt x="1291464" y="467269"/>
                      <a:pt x="1248553" y="467269"/>
                    </a:cubicBezTo>
                    <a:lnTo>
                      <a:pt x="161796" y="467269"/>
                    </a:lnTo>
                    <a:cubicBezTo>
                      <a:pt x="118885" y="467269"/>
                      <a:pt x="77731" y="450223"/>
                      <a:pt x="47389" y="419880"/>
                    </a:cubicBezTo>
                    <a:cubicBezTo>
                      <a:pt x="17046" y="389537"/>
                      <a:pt x="0" y="348384"/>
                      <a:pt x="0" y="305473"/>
                    </a:cubicBezTo>
                    <a:lnTo>
                      <a:pt x="0" y="161796"/>
                    </a:lnTo>
                    <a:cubicBezTo>
                      <a:pt x="0" y="118885"/>
                      <a:pt x="17046" y="77731"/>
                      <a:pt x="47389" y="47389"/>
                    </a:cubicBezTo>
                    <a:cubicBezTo>
                      <a:pt x="77731" y="17046"/>
                      <a:pt x="118885" y="0"/>
                      <a:pt x="161796" y="0"/>
                    </a:cubicBezTo>
                    <a:close/>
                  </a:path>
                </a:pathLst>
              </a:custGeom>
              <a:solidFill>
                <a:srgbClr val="AA1313"/>
              </a:solidFill>
            </p:spPr>
            <p:txBody>
              <a:bodyPr/>
              <a:lstStyle/>
              <a:p>
                <a:endParaRPr lang="en-US"/>
              </a:p>
            </p:txBody>
          </p:sp>
          <p:sp>
            <p:nvSpPr>
              <p:cNvPr id="40" name="TextBox 40"/>
              <p:cNvSpPr txBox="1"/>
              <p:nvPr/>
            </p:nvSpPr>
            <p:spPr>
              <a:xfrm>
                <a:off x="0" y="-57150"/>
                <a:ext cx="1410348" cy="524419"/>
              </a:xfrm>
              <a:prstGeom prst="rect">
                <a:avLst/>
              </a:prstGeom>
            </p:spPr>
            <p:txBody>
              <a:bodyPr lIns="50800" tIns="50800" rIns="50800" bIns="50800" rtlCol="0" anchor="ctr"/>
              <a:lstStyle/>
              <a:p>
                <a:pPr algn="ctr">
                  <a:lnSpc>
                    <a:spcPts val="2660"/>
                  </a:lnSpc>
                </a:pPr>
                <a:endParaRPr/>
              </a:p>
            </p:txBody>
          </p:sp>
        </p:grpSp>
        <p:sp>
          <p:nvSpPr>
            <p:cNvPr id="41" name="TextBox 41"/>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dirty="0">
                  <a:solidFill>
                    <a:srgbClr val="000000"/>
                  </a:solidFill>
                  <a:latin typeface="Cooper BT Medium"/>
                  <a:ea typeface="Cooper BT Medium"/>
                  <a:cs typeface="Cooper BT Medium"/>
                  <a:sym typeface="Cooper BT Medium"/>
                </a:rPr>
                <a:t>Adventure Level:</a:t>
              </a:r>
            </a:p>
          </p:txBody>
        </p:sp>
        <p:grpSp>
          <p:nvGrpSpPr>
            <p:cNvPr id="42" name="Group 42"/>
            <p:cNvGrpSpPr/>
            <p:nvPr/>
          </p:nvGrpSpPr>
          <p:grpSpPr>
            <a:xfrm>
              <a:off x="2350159" y="3505743"/>
              <a:ext cx="351492" cy="351492"/>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44" name="TextBox 44"/>
              <p:cNvSpPr txBox="1"/>
              <p:nvPr/>
            </p:nvSpPr>
            <p:spPr>
              <a:xfrm>
                <a:off x="76200" y="19050"/>
                <a:ext cx="660400" cy="717550"/>
              </a:xfrm>
              <a:prstGeom prst="rect">
                <a:avLst/>
              </a:prstGeom>
            </p:spPr>
            <p:txBody>
              <a:bodyPr lIns="50800" tIns="50800" rIns="50800" bIns="50800" rtlCol="0" anchor="ctr"/>
              <a:lstStyle/>
              <a:p>
                <a:pPr algn="ctr">
                  <a:lnSpc>
                    <a:spcPts val="2660"/>
                  </a:lnSpc>
                </a:pPr>
                <a:endParaRPr/>
              </a:p>
            </p:txBody>
          </p:sp>
        </p:grpSp>
        <p:sp>
          <p:nvSpPr>
            <p:cNvPr id="45" name="Freeform 45"/>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6" name="Freeform 46"/>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7" name="Freeform 47"/>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8" name="TextBox 48"/>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2</a:t>
              </a:r>
            </a:p>
          </p:txBody>
        </p:sp>
        <p:sp>
          <p:nvSpPr>
            <p:cNvPr id="49" name="TextBox 49">
              <a:hlinkClick r:id="rId4" action="ppaction://hlinksldjump"/>
            </p:cNvPr>
            <p:cNvSpPr txBox="1"/>
            <p:nvPr/>
          </p:nvSpPr>
          <p:spPr>
            <a:xfrm>
              <a:off x="88798" y="1318325"/>
              <a:ext cx="3558839" cy="2113011"/>
            </a:xfrm>
            <a:prstGeom prst="rect">
              <a:avLst/>
            </a:prstGeom>
          </p:spPr>
          <p:txBody>
            <a:bodyPr lIns="0" tIns="0" rIns="0" bIns="0" rtlCol="0" anchor="t">
              <a:spAutoFit/>
            </a:bodyPr>
            <a:lstStyle/>
            <a:p>
              <a:pPr algn="ctr">
                <a:lnSpc>
                  <a:spcPts val="3845"/>
                </a:lnSpc>
              </a:pPr>
              <a:r>
                <a:rPr lang="en-US" sz="4225" spc="-215" dirty="0">
                  <a:solidFill>
                    <a:srgbClr val="000000"/>
                  </a:solidFill>
                  <a:latin typeface="ITC Benguiat"/>
                  <a:ea typeface="ITC Benguiat"/>
                  <a:cs typeface="ITC Benguiat"/>
                  <a:sym typeface="ITC Benguiat"/>
                </a:rPr>
                <a:t>ChatGPT AS YOUR ASSISTANT</a:t>
              </a:r>
            </a:p>
          </p:txBody>
        </p:sp>
      </p:grpSp>
      <p:sp>
        <p:nvSpPr>
          <p:cNvPr id="50" name="TextBox 50"/>
          <p:cNvSpPr txBox="1"/>
          <p:nvPr/>
        </p:nvSpPr>
        <p:spPr>
          <a:xfrm>
            <a:off x="451087" y="9694601"/>
            <a:ext cx="17755423" cy="574914"/>
          </a:xfrm>
          <a:prstGeom prst="rect">
            <a:avLst/>
          </a:prstGeom>
        </p:spPr>
        <p:txBody>
          <a:bodyPr lIns="0" tIns="0" rIns="0" bIns="0" rtlCol="0" anchor="t">
            <a:spAutoFit/>
          </a:bodyPr>
          <a:lstStyle/>
          <a:p>
            <a:pPr algn="ctr">
              <a:lnSpc>
                <a:spcPts val="3980"/>
              </a:lnSpc>
            </a:pPr>
            <a:r>
              <a:rPr lang="en-US" sz="3401" b="1" spc="-173" dirty="0">
                <a:solidFill>
                  <a:srgbClr val="AA1313"/>
                </a:solidFill>
                <a:latin typeface="ITC Benguiat Bold"/>
                <a:ea typeface="ITC Benguiat Bold"/>
                <a:cs typeface="ITC Benguiat Bold"/>
                <a:sym typeface="ITC Benguiat Bold"/>
              </a:rPr>
              <a:t>Type your choice in the chat</a:t>
            </a:r>
          </a:p>
        </p:txBody>
      </p:sp>
      <p:grpSp>
        <p:nvGrpSpPr>
          <p:cNvPr id="51" name="Group 51"/>
          <p:cNvGrpSpPr/>
          <p:nvPr/>
        </p:nvGrpSpPr>
        <p:grpSpPr>
          <a:xfrm>
            <a:off x="9233791" y="2918504"/>
            <a:ext cx="2802326" cy="3201118"/>
            <a:chOff x="0" y="0"/>
            <a:chExt cx="3736435" cy="4268158"/>
          </a:xfrm>
        </p:grpSpPr>
        <p:grpSp>
          <p:nvGrpSpPr>
            <p:cNvPr id="52" name="Group 52"/>
            <p:cNvGrpSpPr/>
            <p:nvPr/>
          </p:nvGrpSpPr>
          <p:grpSpPr>
            <a:xfrm>
              <a:off x="0" y="0"/>
              <a:ext cx="3736435" cy="4268158"/>
              <a:chOff x="0" y="0"/>
              <a:chExt cx="1410348" cy="1611052"/>
            </a:xfrm>
          </p:grpSpPr>
          <p:sp>
            <p:nvSpPr>
              <p:cNvPr id="53" name="Freeform 53"/>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54" name="TextBox 54"/>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55" name="Group 55"/>
            <p:cNvGrpSpPr/>
            <p:nvPr/>
          </p:nvGrpSpPr>
          <p:grpSpPr>
            <a:xfrm>
              <a:off x="88798" y="62572"/>
              <a:ext cx="3558839" cy="4143013"/>
              <a:chOff x="0" y="0"/>
              <a:chExt cx="1343313" cy="1563815"/>
            </a:xfrm>
          </p:grpSpPr>
          <p:sp>
            <p:nvSpPr>
              <p:cNvPr id="56" name="Freeform 56"/>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57" name="TextBox 57"/>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58" name="Group 58"/>
            <p:cNvGrpSpPr/>
            <p:nvPr/>
          </p:nvGrpSpPr>
          <p:grpSpPr>
            <a:xfrm>
              <a:off x="0" y="0"/>
              <a:ext cx="3736435" cy="1237935"/>
              <a:chOff x="0" y="0"/>
              <a:chExt cx="1410348" cy="467269"/>
            </a:xfrm>
          </p:grpSpPr>
          <p:sp>
            <p:nvSpPr>
              <p:cNvPr id="59" name="Freeform 59"/>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60" name="TextBox 60"/>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61" name="TextBox 61"/>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62" name="Group 62"/>
            <p:cNvGrpSpPr/>
            <p:nvPr/>
          </p:nvGrpSpPr>
          <p:grpSpPr>
            <a:xfrm>
              <a:off x="2350159" y="3505743"/>
              <a:ext cx="351492" cy="351492"/>
              <a:chOff x="0" y="0"/>
              <a:chExt cx="812800" cy="812800"/>
            </a:xfrm>
          </p:grpSpPr>
          <p:sp>
            <p:nvSpPr>
              <p:cNvPr id="63" name="Freeform 6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64" name="TextBox 64"/>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65" name="Freeform 65"/>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6" name="Group 66"/>
            <p:cNvGrpSpPr/>
            <p:nvPr/>
          </p:nvGrpSpPr>
          <p:grpSpPr>
            <a:xfrm>
              <a:off x="2751498" y="3505743"/>
              <a:ext cx="351492" cy="351492"/>
              <a:chOff x="0" y="0"/>
              <a:chExt cx="812800" cy="812800"/>
            </a:xfrm>
          </p:grpSpPr>
          <p:sp>
            <p:nvSpPr>
              <p:cNvPr id="67" name="Freeform 6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68" name="TextBox 68"/>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69" name="Freeform 69"/>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0" name="Freeform 70"/>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1" name="TextBox 71"/>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3</a:t>
              </a:r>
            </a:p>
          </p:txBody>
        </p:sp>
        <p:sp>
          <p:nvSpPr>
            <p:cNvPr id="72" name="TextBox 72">
              <a:hlinkClick r:id="rId5" action="ppaction://hlinksldjump"/>
            </p:cNvPr>
            <p:cNvSpPr txBox="1"/>
            <p:nvPr/>
          </p:nvSpPr>
          <p:spPr>
            <a:xfrm>
              <a:off x="177596" y="1308800"/>
              <a:ext cx="3389992" cy="2055059"/>
            </a:xfrm>
            <a:prstGeom prst="rect">
              <a:avLst/>
            </a:prstGeom>
          </p:spPr>
          <p:txBody>
            <a:bodyPr lIns="0" tIns="0" rIns="0" bIns="0" rtlCol="0" anchor="t">
              <a:spAutoFit/>
            </a:bodyPr>
            <a:lstStyle/>
            <a:p>
              <a:pPr algn="ctr">
                <a:lnSpc>
                  <a:spcPts val="3702"/>
                </a:lnSpc>
              </a:pPr>
              <a:r>
                <a:rPr lang="en-US" sz="4068" spc="-207" dirty="0">
                  <a:solidFill>
                    <a:srgbClr val="000000"/>
                  </a:solidFill>
                  <a:latin typeface="ITC Benguiat"/>
                  <a:ea typeface="ITC Benguiat"/>
                  <a:cs typeface="ITC Benguiat"/>
                  <a:sym typeface="ITC Benguiat"/>
                </a:rPr>
                <a:t>BUILD QUIZZES IN CANVAS</a:t>
              </a:r>
            </a:p>
          </p:txBody>
        </p:sp>
      </p:grpSp>
      <p:grpSp>
        <p:nvGrpSpPr>
          <p:cNvPr id="73" name="Group 73"/>
          <p:cNvGrpSpPr/>
          <p:nvPr/>
        </p:nvGrpSpPr>
        <p:grpSpPr>
          <a:xfrm>
            <a:off x="13002961" y="2918504"/>
            <a:ext cx="2802326" cy="3201118"/>
            <a:chOff x="0" y="0"/>
            <a:chExt cx="3736435" cy="4268158"/>
          </a:xfrm>
        </p:grpSpPr>
        <p:grpSp>
          <p:nvGrpSpPr>
            <p:cNvPr id="74" name="Group 74"/>
            <p:cNvGrpSpPr/>
            <p:nvPr/>
          </p:nvGrpSpPr>
          <p:grpSpPr>
            <a:xfrm>
              <a:off x="0" y="0"/>
              <a:ext cx="3736435" cy="4268158"/>
              <a:chOff x="0" y="0"/>
              <a:chExt cx="1410348" cy="1611052"/>
            </a:xfrm>
          </p:grpSpPr>
          <p:sp>
            <p:nvSpPr>
              <p:cNvPr id="75" name="Freeform 75"/>
              <p:cNvSpPr/>
              <p:nvPr/>
            </p:nvSpPr>
            <p:spPr>
              <a:xfrm>
                <a:off x="0" y="0"/>
                <a:ext cx="1410348" cy="1611051"/>
              </a:xfrm>
              <a:custGeom>
                <a:avLst/>
                <a:gdLst/>
                <a:ahLst/>
                <a:cxnLst/>
                <a:rect l="l" t="t" r="r" b="b"/>
                <a:pathLst>
                  <a:path w="1410348" h="1611051">
                    <a:moveTo>
                      <a:pt x="198913" y="0"/>
                    </a:moveTo>
                    <a:lnTo>
                      <a:pt x="1211436" y="0"/>
                    </a:lnTo>
                    <a:cubicBezTo>
                      <a:pt x="1321292" y="0"/>
                      <a:pt x="1410348" y="89056"/>
                      <a:pt x="1410348" y="198913"/>
                    </a:cubicBezTo>
                    <a:lnTo>
                      <a:pt x="1410348" y="1412139"/>
                    </a:lnTo>
                    <a:cubicBezTo>
                      <a:pt x="1410348" y="1521995"/>
                      <a:pt x="1321292" y="1611051"/>
                      <a:pt x="1211436" y="1611051"/>
                    </a:cubicBezTo>
                    <a:lnTo>
                      <a:pt x="198913" y="1611051"/>
                    </a:lnTo>
                    <a:cubicBezTo>
                      <a:pt x="89056" y="1611051"/>
                      <a:pt x="0" y="1521995"/>
                      <a:pt x="0" y="1412139"/>
                    </a:cubicBezTo>
                    <a:lnTo>
                      <a:pt x="0" y="198913"/>
                    </a:lnTo>
                    <a:cubicBezTo>
                      <a:pt x="0" y="89056"/>
                      <a:pt x="89056" y="0"/>
                      <a:pt x="198913" y="0"/>
                    </a:cubicBezTo>
                    <a:close/>
                  </a:path>
                </a:pathLst>
              </a:custGeom>
              <a:solidFill>
                <a:srgbClr val="000000"/>
              </a:solidFill>
            </p:spPr>
            <p:txBody>
              <a:bodyPr/>
              <a:lstStyle/>
              <a:p>
                <a:endParaRPr lang="en-US"/>
              </a:p>
            </p:txBody>
          </p:sp>
          <p:sp>
            <p:nvSpPr>
              <p:cNvPr id="76" name="TextBox 76"/>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77" name="Group 77"/>
            <p:cNvGrpSpPr/>
            <p:nvPr/>
          </p:nvGrpSpPr>
          <p:grpSpPr>
            <a:xfrm>
              <a:off x="88798" y="62572"/>
              <a:ext cx="3558839" cy="4143013"/>
              <a:chOff x="0" y="0"/>
              <a:chExt cx="1343313" cy="1563815"/>
            </a:xfrm>
          </p:grpSpPr>
          <p:sp>
            <p:nvSpPr>
              <p:cNvPr id="78" name="Freeform 78"/>
              <p:cNvSpPr/>
              <p:nvPr/>
            </p:nvSpPr>
            <p:spPr>
              <a:xfrm>
                <a:off x="0" y="0"/>
                <a:ext cx="1343313" cy="1563815"/>
              </a:xfrm>
              <a:custGeom>
                <a:avLst/>
                <a:gdLst/>
                <a:ahLst/>
                <a:cxnLst/>
                <a:rect l="l" t="t" r="r" b="b"/>
                <a:pathLst>
                  <a:path w="1343313" h="1563815">
                    <a:moveTo>
                      <a:pt x="208839" y="0"/>
                    </a:moveTo>
                    <a:lnTo>
                      <a:pt x="1134474" y="0"/>
                    </a:lnTo>
                    <a:cubicBezTo>
                      <a:pt x="1249813" y="0"/>
                      <a:pt x="1343313" y="93500"/>
                      <a:pt x="1343313" y="208839"/>
                    </a:cubicBezTo>
                    <a:lnTo>
                      <a:pt x="1343313" y="1354976"/>
                    </a:lnTo>
                    <a:cubicBezTo>
                      <a:pt x="1343313" y="1470314"/>
                      <a:pt x="1249813" y="1563815"/>
                      <a:pt x="1134474" y="1563815"/>
                    </a:cubicBezTo>
                    <a:lnTo>
                      <a:pt x="208839" y="1563815"/>
                    </a:lnTo>
                    <a:cubicBezTo>
                      <a:pt x="93500" y="1563815"/>
                      <a:pt x="0" y="1470314"/>
                      <a:pt x="0" y="1354976"/>
                    </a:cubicBezTo>
                    <a:lnTo>
                      <a:pt x="0" y="208839"/>
                    </a:lnTo>
                    <a:cubicBezTo>
                      <a:pt x="0" y="93500"/>
                      <a:pt x="93500" y="0"/>
                      <a:pt x="208839" y="0"/>
                    </a:cubicBezTo>
                    <a:close/>
                  </a:path>
                </a:pathLst>
              </a:custGeom>
              <a:solidFill>
                <a:srgbClr val="F2EFEB"/>
              </a:solidFill>
            </p:spPr>
            <p:txBody>
              <a:bodyPr/>
              <a:lstStyle/>
              <a:p>
                <a:endParaRPr lang="en-US"/>
              </a:p>
            </p:txBody>
          </p:sp>
          <p:sp>
            <p:nvSpPr>
              <p:cNvPr id="79" name="TextBox 79"/>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80" name="Group 80"/>
            <p:cNvGrpSpPr/>
            <p:nvPr/>
          </p:nvGrpSpPr>
          <p:grpSpPr>
            <a:xfrm>
              <a:off x="0" y="0"/>
              <a:ext cx="3736435" cy="1237935"/>
              <a:chOff x="0" y="0"/>
              <a:chExt cx="1410348" cy="467269"/>
            </a:xfrm>
          </p:grpSpPr>
          <p:sp>
            <p:nvSpPr>
              <p:cNvPr id="81" name="Freeform 81"/>
              <p:cNvSpPr/>
              <p:nvPr/>
            </p:nvSpPr>
            <p:spPr>
              <a:xfrm>
                <a:off x="0" y="0"/>
                <a:ext cx="1410348" cy="467269"/>
              </a:xfrm>
              <a:custGeom>
                <a:avLst/>
                <a:gdLst/>
                <a:ahLst/>
                <a:cxnLst/>
                <a:rect l="l" t="t" r="r" b="b"/>
                <a:pathLst>
                  <a:path w="1410348" h="467269">
                    <a:moveTo>
                      <a:pt x="198913" y="0"/>
                    </a:moveTo>
                    <a:lnTo>
                      <a:pt x="1211436" y="0"/>
                    </a:lnTo>
                    <a:cubicBezTo>
                      <a:pt x="1321292" y="0"/>
                      <a:pt x="1410348" y="89056"/>
                      <a:pt x="1410348" y="198913"/>
                    </a:cubicBezTo>
                    <a:lnTo>
                      <a:pt x="1410348" y="268356"/>
                    </a:lnTo>
                    <a:cubicBezTo>
                      <a:pt x="1410348" y="378213"/>
                      <a:pt x="1321292" y="467269"/>
                      <a:pt x="1211436" y="467269"/>
                    </a:cubicBezTo>
                    <a:lnTo>
                      <a:pt x="198913" y="467269"/>
                    </a:lnTo>
                    <a:cubicBezTo>
                      <a:pt x="89056" y="467269"/>
                      <a:pt x="0" y="378213"/>
                      <a:pt x="0" y="268356"/>
                    </a:cubicBezTo>
                    <a:lnTo>
                      <a:pt x="0" y="198913"/>
                    </a:lnTo>
                    <a:cubicBezTo>
                      <a:pt x="0" y="89056"/>
                      <a:pt x="89056" y="0"/>
                      <a:pt x="198913" y="0"/>
                    </a:cubicBezTo>
                    <a:close/>
                  </a:path>
                </a:pathLst>
              </a:custGeom>
              <a:solidFill>
                <a:srgbClr val="AA1313"/>
              </a:solidFill>
            </p:spPr>
            <p:txBody>
              <a:bodyPr/>
              <a:lstStyle/>
              <a:p>
                <a:endParaRPr lang="en-US"/>
              </a:p>
            </p:txBody>
          </p:sp>
          <p:sp>
            <p:nvSpPr>
              <p:cNvPr id="82" name="TextBox 82"/>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83" name="TextBox 83"/>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84" name="Group 84"/>
            <p:cNvGrpSpPr/>
            <p:nvPr/>
          </p:nvGrpSpPr>
          <p:grpSpPr>
            <a:xfrm>
              <a:off x="2350159" y="3505743"/>
              <a:ext cx="351492" cy="351492"/>
              <a:chOff x="0" y="0"/>
              <a:chExt cx="812800" cy="812800"/>
            </a:xfrm>
          </p:grpSpPr>
          <p:sp>
            <p:nvSpPr>
              <p:cNvPr id="85" name="Freeform 8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86" name="TextBox 8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87" name="Freeform 87"/>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8" name="Group 88"/>
            <p:cNvGrpSpPr/>
            <p:nvPr/>
          </p:nvGrpSpPr>
          <p:grpSpPr>
            <a:xfrm>
              <a:off x="2748175" y="3497554"/>
              <a:ext cx="351492" cy="351492"/>
              <a:chOff x="0" y="0"/>
              <a:chExt cx="812800" cy="812800"/>
            </a:xfrm>
          </p:grpSpPr>
          <p:sp>
            <p:nvSpPr>
              <p:cNvPr id="89" name="Freeform 8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90" name="TextBox 90"/>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91" name="Freeform 91"/>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92" name="Group 92"/>
            <p:cNvGrpSpPr/>
            <p:nvPr/>
          </p:nvGrpSpPr>
          <p:grpSpPr>
            <a:xfrm>
              <a:off x="3156159" y="3505743"/>
              <a:ext cx="351492" cy="351492"/>
              <a:chOff x="0" y="0"/>
              <a:chExt cx="812800" cy="812800"/>
            </a:xfrm>
          </p:grpSpPr>
          <p:sp>
            <p:nvSpPr>
              <p:cNvPr id="93" name="Freeform 9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E0F3F"/>
              </a:solidFill>
            </p:spPr>
            <p:txBody>
              <a:bodyPr/>
              <a:lstStyle/>
              <a:p>
                <a:endParaRPr lang="en-US"/>
              </a:p>
            </p:txBody>
          </p:sp>
          <p:sp>
            <p:nvSpPr>
              <p:cNvPr id="94" name="TextBox 94"/>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95" name="Freeform 95"/>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6" name="TextBox 96"/>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4</a:t>
              </a:r>
            </a:p>
          </p:txBody>
        </p:sp>
        <p:sp>
          <p:nvSpPr>
            <p:cNvPr id="97" name="TextBox 97">
              <a:hlinkClick r:id="rId6" action="ppaction://hlinksldjump"/>
            </p:cNvPr>
            <p:cNvSpPr txBox="1"/>
            <p:nvPr/>
          </p:nvSpPr>
          <p:spPr>
            <a:xfrm>
              <a:off x="88798" y="1409846"/>
              <a:ext cx="3647637" cy="1900026"/>
            </a:xfrm>
            <a:prstGeom prst="rect">
              <a:avLst/>
            </a:prstGeom>
          </p:spPr>
          <p:txBody>
            <a:bodyPr lIns="0" tIns="0" rIns="0" bIns="0" rtlCol="0" anchor="t">
              <a:spAutoFit/>
            </a:bodyPr>
            <a:lstStyle/>
            <a:p>
              <a:pPr algn="ctr">
                <a:lnSpc>
                  <a:spcPts val="3416"/>
                </a:lnSpc>
              </a:pPr>
              <a:r>
                <a:rPr lang="en-US" sz="3754" spc="-191" dirty="0">
                  <a:solidFill>
                    <a:srgbClr val="000000"/>
                  </a:solidFill>
                  <a:latin typeface="ITC Benguiat"/>
                  <a:ea typeface="ITC Benguiat"/>
                  <a:cs typeface="ITC Benguiat"/>
                  <a:sym typeface="ITC Benguiat"/>
                </a:rPr>
                <a:t>CREATING</a:t>
              </a:r>
            </a:p>
            <a:p>
              <a:pPr algn="ctr">
                <a:lnSpc>
                  <a:spcPts val="3416"/>
                </a:lnSpc>
              </a:pPr>
              <a:r>
                <a:rPr lang="en-US" sz="3754" spc="-191" dirty="0">
                  <a:solidFill>
                    <a:srgbClr val="000000"/>
                  </a:solidFill>
                  <a:latin typeface="ITC Benguiat"/>
                  <a:ea typeface="ITC Benguiat"/>
                  <a:cs typeface="ITC Benguiat"/>
                  <a:sym typeface="ITC Benguiat"/>
                </a:rPr>
                <a:t>A</a:t>
              </a:r>
            </a:p>
            <a:p>
              <a:pPr algn="ctr">
                <a:lnSpc>
                  <a:spcPts val="3416"/>
                </a:lnSpc>
              </a:pPr>
              <a:r>
                <a:rPr lang="en-US" sz="3754" spc="-191" dirty="0">
                  <a:solidFill>
                    <a:srgbClr val="000000"/>
                  </a:solidFill>
                  <a:latin typeface="ITC Benguiat"/>
                  <a:ea typeface="ITC Benguiat"/>
                  <a:cs typeface="ITC Benguiat"/>
                  <a:sym typeface="ITC Benguiat"/>
                </a:rPr>
                <a:t>DASHBOARD</a:t>
              </a:r>
            </a:p>
          </p:txBody>
        </p:sp>
      </p:grpSp>
      <p:grpSp>
        <p:nvGrpSpPr>
          <p:cNvPr id="98" name="Group 98"/>
          <p:cNvGrpSpPr/>
          <p:nvPr/>
        </p:nvGrpSpPr>
        <p:grpSpPr>
          <a:xfrm>
            <a:off x="1695450" y="6310122"/>
            <a:ext cx="2802326" cy="3201118"/>
            <a:chOff x="0" y="0"/>
            <a:chExt cx="3736435" cy="4268158"/>
          </a:xfrm>
        </p:grpSpPr>
        <p:grpSp>
          <p:nvGrpSpPr>
            <p:cNvPr id="99" name="Group 99"/>
            <p:cNvGrpSpPr/>
            <p:nvPr/>
          </p:nvGrpSpPr>
          <p:grpSpPr>
            <a:xfrm>
              <a:off x="0" y="0"/>
              <a:ext cx="3736435" cy="4268158"/>
              <a:chOff x="0" y="0"/>
              <a:chExt cx="1410348" cy="1611052"/>
            </a:xfrm>
          </p:grpSpPr>
          <p:sp>
            <p:nvSpPr>
              <p:cNvPr id="100" name="Freeform 100"/>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01" name="TextBox 101"/>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02" name="Group 102"/>
            <p:cNvGrpSpPr/>
            <p:nvPr/>
          </p:nvGrpSpPr>
          <p:grpSpPr>
            <a:xfrm>
              <a:off x="88798" y="62572"/>
              <a:ext cx="3558839" cy="4143013"/>
              <a:chOff x="0" y="0"/>
              <a:chExt cx="1343313" cy="1563815"/>
            </a:xfrm>
          </p:grpSpPr>
          <p:sp>
            <p:nvSpPr>
              <p:cNvPr id="103" name="Freeform 103"/>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04" name="TextBox 104"/>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05" name="Group 105"/>
            <p:cNvGrpSpPr/>
            <p:nvPr/>
          </p:nvGrpSpPr>
          <p:grpSpPr>
            <a:xfrm>
              <a:off x="0" y="0"/>
              <a:ext cx="3736435" cy="1237935"/>
              <a:chOff x="0" y="0"/>
              <a:chExt cx="1410348" cy="467269"/>
            </a:xfrm>
          </p:grpSpPr>
          <p:sp>
            <p:nvSpPr>
              <p:cNvPr id="106" name="Freeform 106"/>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07" name="TextBox 107"/>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08" name="TextBox 108"/>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109" name="Group 109"/>
            <p:cNvGrpSpPr/>
            <p:nvPr/>
          </p:nvGrpSpPr>
          <p:grpSpPr>
            <a:xfrm>
              <a:off x="2350159" y="3505743"/>
              <a:ext cx="351492" cy="351492"/>
              <a:chOff x="0" y="0"/>
              <a:chExt cx="812800" cy="812800"/>
            </a:xfrm>
          </p:grpSpPr>
          <p:sp>
            <p:nvSpPr>
              <p:cNvPr id="110" name="Freeform 1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11" name="TextBox 111"/>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12" name="Freeform 112"/>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13" name="Group 113"/>
            <p:cNvGrpSpPr/>
            <p:nvPr/>
          </p:nvGrpSpPr>
          <p:grpSpPr>
            <a:xfrm>
              <a:off x="2751498" y="3505743"/>
              <a:ext cx="351492" cy="351492"/>
              <a:chOff x="0" y="0"/>
              <a:chExt cx="812800" cy="812800"/>
            </a:xfrm>
          </p:grpSpPr>
          <p:sp>
            <p:nvSpPr>
              <p:cNvPr id="114" name="Freeform 1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15" name="TextBox 11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16" name="Freeform 116"/>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7" name="Freeform 117"/>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8" name="TextBox 118"/>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5</a:t>
              </a:r>
            </a:p>
          </p:txBody>
        </p:sp>
        <p:sp>
          <p:nvSpPr>
            <p:cNvPr id="119" name="TextBox 119">
              <a:hlinkClick r:id="rId7" action="ppaction://hlinksldjump"/>
            </p:cNvPr>
            <p:cNvSpPr txBox="1"/>
            <p:nvPr/>
          </p:nvSpPr>
          <p:spPr>
            <a:xfrm>
              <a:off x="177596" y="1318325"/>
              <a:ext cx="3389992" cy="2200333"/>
            </a:xfrm>
            <a:prstGeom prst="rect">
              <a:avLst/>
            </a:prstGeom>
          </p:spPr>
          <p:txBody>
            <a:bodyPr lIns="0" tIns="0" rIns="0" bIns="0" rtlCol="0" anchor="t">
              <a:spAutoFit/>
            </a:bodyPr>
            <a:lstStyle/>
            <a:p>
              <a:pPr algn="ctr">
                <a:lnSpc>
                  <a:spcPts val="3988"/>
                </a:lnSpc>
              </a:pPr>
              <a:r>
                <a:rPr lang="en-US" sz="4382" spc="-223" dirty="0">
                  <a:solidFill>
                    <a:srgbClr val="000000"/>
                  </a:solidFill>
                  <a:latin typeface="ITC Benguiat"/>
                  <a:ea typeface="ITC Benguiat"/>
                  <a:cs typeface="ITC Benguiat"/>
                  <a:sym typeface="ITC Benguiat"/>
                </a:rPr>
                <a:t>BUILD </a:t>
              </a:r>
            </a:p>
            <a:p>
              <a:pPr algn="ctr">
                <a:lnSpc>
                  <a:spcPts val="3988"/>
                </a:lnSpc>
              </a:pPr>
              <a:r>
                <a:rPr lang="en-US" sz="4382" spc="-223" dirty="0">
                  <a:solidFill>
                    <a:srgbClr val="000000"/>
                  </a:solidFill>
                  <a:latin typeface="ITC Benguiat"/>
                  <a:ea typeface="ITC Benguiat"/>
                  <a:cs typeface="ITC Benguiat"/>
                  <a:sym typeface="ITC Benguiat"/>
                </a:rPr>
                <a:t>A WEBSITE</a:t>
              </a:r>
            </a:p>
          </p:txBody>
        </p:sp>
      </p:grpSp>
      <p:grpSp>
        <p:nvGrpSpPr>
          <p:cNvPr id="120" name="Group 120"/>
          <p:cNvGrpSpPr/>
          <p:nvPr/>
        </p:nvGrpSpPr>
        <p:grpSpPr>
          <a:xfrm>
            <a:off x="5464620" y="6310122"/>
            <a:ext cx="2802326" cy="3201118"/>
            <a:chOff x="0" y="0"/>
            <a:chExt cx="3736435" cy="4268158"/>
          </a:xfrm>
        </p:grpSpPr>
        <p:grpSp>
          <p:nvGrpSpPr>
            <p:cNvPr id="121" name="Group 121"/>
            <p:cNvGrpSpPr/>
            <p:nvPr/>
          </p:nvGrpSpPr>
          <p:grpSpPr>
            <a:xfrm>
              <a:off x="0" y="0"/>
              <a:ext cx="3736435" cy="4268158"/>
              <a:chOff x="0" y="0"/>
              <a:chExt cx="1410348" cy="1611052"/>
            </a:xfrm>
          </p:grpSpPr>
          <p:sp>
            <p:nvSpPr>
              <p:cNvPr id="122" name="Freeform 122"/>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23" name="TextBox 123"/>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24" name="Group 124"/>
            <p:cNvGrpSpPr/>
            <p:nvPr/>
          </p:nvGrpSpPr>
          <p:grpSpPr>
            <a:xfrm>
              <a:off x="88798" y="62572"/>
              <a:ext cx="3558839" cy="4143013"/>
              <a:chOff x="0" y="0"/>
              <a:chExt cx="1343313" cy="1563815"/>
            </a:xfrm>
          </p:grpSpPr>
          <p:sp>
            <p:nvSpPr>
              <p:cNvPr id="125" name="Freeform 125"/>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26" name="TextBox 126"/>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27" name="Group 127"/>
            <p:cNvGrpSpPr/>
            <p:nvPr/>
          </p:nvGrpSpPr>
          <p:grpSpPr>
            <a:xfrm>
              <a:off x="0" y="0"/>
              <a:ext cx="3736435" cy="1237935"/>
              <a:chOff x="0" y="0"/>
              <a:chExt cx="1410348" cy="467269"/>
            </a:xfrm>
          </p:grpSpPr>
          <p:sp>
            <p:nvSpPr>
              <p:cNvPr id="128" name="Freeform 128"/>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29" name="TextBox 129"/>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30" name="TextBox 130"/>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131" name="Group 131"/>
            <p:cNvGrpSpPr/>
            <p:nvPr/>
          </p:nvGrpSpPr>
          <p:grpSpPr>
            <a:xfrm>
              <a:off x="2350159" y="3505743"/>
              <a:ext cx="351492" cy="351492"/>
              <a:chOff x="0" y="0"/>
              <a:chExt cx="812800" cy="812800"/>
            </a:xfrm>
          </p:grpSpPr>
          <p:sp>
            <p:nvSpPr>
              <p:cNvPr id="132" name="Freeform 1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33" name="TextBox 133"/>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4" name="Freeform 134"/>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35" name="Group 135"/>
            <p:cNvGrpSpPr/>
            <p:nvPr/>
          </p:nvGrpSpPr>
          <p:grpSpPr>
            <a:xfrm>
              <a:off x="2751498" y="3505743"/>
              <a:ext cx="351492" cy="351492"/>
              <a:chOff x="0" y="0"/>
              <a:chExt cx="812800" cy="812800"/>
            </a:xfrm>
          </p:grpSpPr>
          <p:sp>
            <p:nvSpPr>
              <p:cNvPr id="136" name="Freeform 1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37" name="TextBox 137"/>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8" name="Freeform 138"/>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9" name="Freeform 139"/>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40" name="TextBox 140"/>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6</a:t>
              </a:r>
            </a:p>
          </p:txBody>
        </p:sp>
        <p:sp>
          <p:nvSpPr>
            <p:cNvPr id="141" name="TextBox 141">
              <a:hlinkClick r:id="rId8" action="ppaction://hlinksldjump"/>
            </p:cNvPr>
            <p:cNvSpPr txBox="1"/>
            <p:nvPr/>
          </p:nvSpPr>
          <p:spPr>
            <a:xfrm>
              <a:off x="177596" y="1458025"/>
              <a:ext cx="3389992" cy="1995713"/>
            </a:xfrm>
            <a:prstGeom prst="rect">
              <a:avLst/>
            </a:prstGeom>
          </p:spPr>
          <p:txBody>
            <a:bodyPr lIns="0" tIns="0" rIns="0" bIns="0" rtlCol="0" anchor="t">
              <a:spAutoFit/>
            </a:bodyPr>
            <a:lstStyle/>
            <a:p>
              <a:pPr algn="ctr">
                <a:lnSpc>
                  <a:spcPts val="3624"/>
                </a:lnSpc>
              </a:pPr>
              <a:r>
                <a:rPr lang="en-US" sz="3982" spc="-203" dirty="0">
                  <a:solidFill>
                    <a:srgbClr val="000000"/>
                  </a:solidFill>
                  <a:latin typeface="ITC Benguiat"/>
                  <a:ea typeface="ITC Benguiat"/>
                  <a:cs typeface="ITC Benguiat"/>
                  <a:sym typeface="ITC Benguiat"/>
                </a:rPr>
                <a:t>CREATE A BOOKINGS</a:t>
              </a:r>
            </a:p>
            <a:p>
              <a:pPr algn="ctr">
                <a:lnSpc>
                  <a:spcPts val="3624"/>
                </a:lnSpc>
              </a:pPr>
              <a:r>
                <a:rPr lang="en-US" sz="3982" spc="-203" dirty="0">
                  <a:solidFill>
                    <a:srgbClr val="000000"/>
                  </a:solidFill>
                  <a:latin typeface="ITC Benguiat"/>
                  <a:ea typeface="ITC Benguiat"/>
                  <a:cs typeface="ITC Benguiat"/>
                  <a:sym typeface="ITC Benguiat"/>
                </a:rPr>
                <a:t>PAGE</a:t>
              </a:r>
            </a:p>
          </p:txBody>
        </p:sp>
      </p:grpSp>
      <p:grpSp>
        <p:nvGrpSpPr>
          <p:cNvPr id="142" name="Group 142"/>
          <p:cNvGrpSpPr/>
          <p:nvPr/>
        </p:nvGrpSpPr>
        <p:grpSpPr>
          <a:xfrm>
            <a:off x="9233791" y="6310122"/>
            <a:ext cx="2802326" cy="3201118"/>
            <a:chOff x="0" y="0"/>
            <a:chExt cx="3736435" cy="4268158"/>
          </a:xfrm>
        </p:grpSpPr>
        <p:grpSp>
          <p:nvGrpSpPr>
            <p:cNvPr id="143" name="Group 143"/>
            <p:cNvGrpSpPr/>
            <p:nvPr/>
          </p:nvGrpSpPr>
          <p:grpSpPr>
            <a:xfrm>
              <a:off x="0" y="0"/>
              <a:ext cx="3736435" cy="4268158"/>
              <a:chOff x="0" y="0"/>
              <a:chExt cx="1410348" cy="1611052"/>
            </a:xfrm>
          </p:grpSpPr>
          <p:sp>
            <p:nvSpPr>
              <p:cNvPr id="144" name="Freeform 144"/>
              <p:cNvSpPr/>
              <p:nvPr/>
            </p:nvSpPr>
            <p:spPr>
              <a:xfrm>
                <a:off x="0" y="0"/>
                <a:ext cx="1410348" cy="1611051"/>
              </a:xfrm>
              <a:custGeom>
                <a:avLst/>
                <a:gdLst/>
                <a:ahLst/>
                <a:cxnLst/>
                <a:rect l="l" t="t" r="r" b="b"/>
                <a:pathLst>
                  <a:path w="1410348" h="1611051">
                    <a:moveTo>
                      <a:pt x="104095" y="0"/>
                    </a:moveTo>
                    <a:lnTo>
                      <a:pt x="1306254" y="0"/>
                    </a:lnTo>
                    <a:cubicBezTo>
                      <a:pt x="1333861" y="0"/>
                      <a:pt x="1360338" y="10967"/>
                      <a:pt x="1379860" y="30489"/>
                    </a:cubicBezTo>
                    <a:cubicBezTo>
                      <a:pt x="1399381" y="50010"/>
                      <a:pt x="1410348" y="76487"/>
                      <a:pt x="1410348" y="104095"/>
                    </a:cubicBezTo>
                    <a:lnTo>
                      <a:pt x="1410348" y="1506957"/>
                    </a:lnTo>
                    <a:cubicBezTo>
                      <a:pt x="1410348" y="1564447"/>
                      <a:pt x="1363744" y="1611051"/>
                      <a:pt x="1306254" y="1611051"/>
                    </a:cubicBezTo>
                    <a:lnTo>
                      <a:pt x="104095" y="1611051"/>
                    </a:lnTo>
                    <a:cubicBezTo>
                      <a:pt x="76487" y="1611051"/>
                      <a:pt x="50010" y="1600084"/>
                      <a:pt x="30489" y="1580563"/>
                    </a:cubicBezTo>
                    <a:cubicBezTo>
                      <a:pt x="10967" y="1561041"/>
                      <a:pt x="0" y="1534564"/>
                      <a:pt x="0" y="1506957"/>
                    </a:cubicBezTo>
                    <a:lnTo>
                      <a:pt x="0" y="104095"/>
                    </a:lnTo>
                    <a:cubicBezTo>
                      <a:pt x="0" y="76487"/>
                      <a:pt x="10967" y="50010"/>
                      <a:pt x="30489" y="30489"/>
                    </a:cubicBezTo>
                    <a:cubicBezTo>
                      <a:pt x="50010" y="10967"/>
                      <a:pt x="76487" y="0"/>
                      <a:pt x="104095" y="0"/>
                    </a:cubicBezTo>
                    <a:close/>
                  </a:path>
                </a:pathLst>
              </a:custGeom>
              <a:solidFill>
                <a:srgbClr val="000000"/>
              </a:solidFill>
            </p:spPr>
            <p:txBody>
              <a:bodyPr/>
              <a:lstStyle/>
              <a:p>
                <a:endParaRPr lang="en-US"/>
              </a:p>
            </p:txBody>
          </p:sp>
          <p:sp>
            <p:nvSpPr>
              <p:cNvPr id="145" name="TextBox 145"/>
              <p:cNvSpPr txBox="1"/>
              <p:nvPr/>
            </p:nvSpPr>
            <p:spPr>
              <a:xfrm>
                <a:off x="0" y="-57150"/>
                <a:ext cx="1410348" cy="1668202"/>
              </a:xfrm>
              <a:prstGeom prst="rect">
                <a:avLst/>
              </a:prstGeom>
            </p:spPr>
            <p:txBody>
              <a:bodyPr lIns="50800" tIns="50800" rIns="50800" bIns="50800" rtlCol="0" anchor="ctr"/>
              <a:lstStyle/>
              <a:p>
                <a:pPr algn="ctr">
                  <a:lnSpc>
                    <a:spcPts val="2659"/>
                  </a:lnSpc>
                </a:pPr>
                <a:endParaRPr/>
              </a:p>
            </p:txBody>
          </p:sp>
        </p:grpSp>
        <p:grpSp>
          <p:nvGrpSpPr>
            <p:cNvPr id="146" name="Group 146"/>
            <p:cNvGrpSpPr/>
            <p:nvPr/>
          </p:nvGrpSpPr>
          <p:grpSpPr>
            <a:xfrm>
              <a:off x="88798" y="62572"/>
              <a:ext cx="3558839" cy="4143013"/>
              <a:chOff x="0" y="0"/>
              <a:chExt cx="1343313" cy="1563815"/>
            </a:xfrm>
          </p:grpSpPr>
          <p:sp>
            <p:nvSpPr>
              <p:cNvPr id="147" name="Freeform 147"/>
              <p:cNvSpPr/>
              <p:nvPr/>
            </p:nvSpPr>
            <p:spPr>
              <a:xfrm>
                <a:off x="0" y="0"/>
                <a:ext cx="1343313" cy="1563815"/>
              </a:xfrm>
              <a:custGeom>
                <a:avLst/>
                <a:gdLst/>
                <a:ahLst/>
                <a:cxnLst/>
                <a:rect l="l" t="t" r="r" b="b"/>
                <a:pathLst>
                  <a:path w="1343313" h="1563815">
                    <a:moveTo>
                      <a:pt x="109289" y="0"/>
                    </a:moveTo>
                    <a:lnTo>
                      <a:pt x="1234024" y="0"/>
                    </a:lnTo>
                    <a:cubicBezTo>
                      <a:pt x="1294383" y="0"/>
                      <a:pt x="1343313" y="48930"/>
                      <a:pt x="1343313" y="109289"/>
                    </a:cubicBezTo>
                    <a:lnTo>
                      <a:pt x="1343313" y="1454526"/>
                    </a:lnTo>
                    <a:cubicBezTo>
                      <a:pt x="1343313" y="1514884"/>
                      <a:pt x="1294383" y="1563815"/>
                      <a:pt x="1234024" y="1563815"/>
                    </a:cubicBezTo>
                    <a:lnTo>
                      <a:pt x="109289" y="1563815"/>
                    </a:lnTo>
                    <a:cubicBezTo>
                      <a:pt x="48930" y="1563815"/>
                      <a:pt x="0" y="1514884"/>
                      <a:pt x="0" y="1454526"/>
                    </a:cubicBezTo>
                    <a:lnTo>
                      <a:pt x="0" y="109289"/>
                    </a:lnTo>
                    <a:cubicBezTo>
                      <a:pt x="0" y="48930"/>
                      <a:pt x="48930" y="0"/>
                      <a:pt x="109289" y="0"/>
                    </a:cubicBezTo>
                    <a:close/>
                  </a:path>
                </a:pathLst>
              </a:custGeom>
              <a:solidFill>
                <a:srgbClr val="F2EFEB"/>
              </a:solidFill>
            </p:spPr>
            <p:txBody>
              <a:bodyPr/>
              <a:lstStyle/>
              <a:p>
                <a:endParaRPr lang="en-US"/>
              </a:p>
            </p:txBody>
          </p:sp>
          <p:sp>
            <p:nvSpPr>
              <p:cNvPr id="148" name="TextBox 148"/>
              <p:cNvSpPr txBox="1"/>
              <p:nvPr/>
            </p:nvSpPr>
            <p:spPr>
              <a:xfrm>
                <a:off x="0" y="-57150"/>
                <a:ext cx="1343313" cy="1620965"/>
              </a:xfrm>
              <a:prstGeom prst="rect">
                <a:avLst/>
              </a:prstGeom>
            </p:spPr>
            <p:txBody>
              <a:bodyPr lIns="50800" tIns="50800" rIns="50800" bIns="50800" rtlCol="0" anchor="ctr"/>
              <a:lstStyle/>
              <a:p>
                <a:pPr algn="ctr">
                  <a:lnSpc>
                    <a:spcPts val="2659"/>
                  </a:lnSpc>
                </a:pPr>
                <a:endParaRPr/>
              </a:p>
            </p:txBody>
          </p:sp>
        </p:grpSp>
        <p:grpSp>
          <p:nvGrpSpPr>
            <p:cNvPr id="149" name="Group 149"/>
            <p:cNvGrpSpPr/>
            <p:nvPr/>
          </p:nvGrpSpPr>
          <p:grpSpPr>
            <a:xfrm>
              <a:off x="0" y="0"/>
              <a:ext cx="3736435" cy="1237935"/>
              <a:chOff x="0" y="0"/>
              <a:chExt cx="1410348" cy="467269"/>
            </a:xfrm>
          </p:grpSpPr>
          <p:sp>
            <p:nvSpPr>
              <p:cNvPr id="150" name="Freeform 150"/>
              <p:cNvSpPr/>
              <p:nvPr/>
            </p:nvSpPr>
            <p:spPr>
              <a:xfrm>
                <a:off x="0" y="0"/>
                <a:ext cx="1410348" cy="467269"/>
              </a:xfrm>
              <a:custGeom>
                <a:avLst/>
                <a:gdLst/>
                <a:ahLst/>
                <a:cxnLst/>
                <a:rect l="l" t="t" r="r" b="b"/>
                <a:pathLst>
                  <a:path w="1410348" h="467269">
                    <a:moveTo>
                      <a:pt x="104095" y="0"/>
                    </a:moveTo>
                    <a:lnTo>
                      <a:pt x="1306254" y="0"/>
                    </a:lnTo>
                    <a:cubicBezTo>
                      <a:pt x="1333861" y="0"/>
                      <a:pt x="1360338" y="10967"/>
                      <a:pt x="1379860" y="30489"/>
                    </a:cubicBezTo>
                    <a:cubicBezTo>
                      <a:pt x="1399381" y="50010"/>
                      <a:pt x="1410348" y="76487"/>
                      <a:pt x="1410348" y="104095"/>
                    </a:cubicBezTo>
                    <a:lnTo>
                      <a:pt x="1410348" y="363174"/>
                    </a:lnTo>
                    <a:cubicBezTo>
                      <a:pt x="1410348" y="390782"/>
                      <a:pt x="1399381" y="417259"/>
                      <a:pt x="1379860" y="436780"/>
                    </a:cubicBezTo>
                    <a:cubicBezTo>
                      <a:pt x="1360338" y="456302"/>
                      <a:pt x="1333861" y="467269"/>
                      <a:pt x="1306254" y="467269"/>
                    </a:cubicBezTo>
                    <a:lnTo>
                      <a:pt x="104095" y="467269"/>
                    </a:lnTo>
                    <a:cubicBezTo>
                      <a:pt x="46605" y="467269"/>
                      <a:pt x="0" y="420664"/>
                      <a:pt x="0" y="363174"/>
                    </a:cubicBezTo>
                    <a:lnTo>
                      <a:pt x="0" y="104095"/>
                    </a:lnTo>
                    <a:cubicBezTo>
                      <a:pt x="0" y="76487"/>
                      <a:pt x="10967" y="50010"/>
                      <a:pt x="30489" y="30489"/>
                    </a:cubicBezTo>
                    <a:cubicBezTo>
                      <a:pt x="50010" y="10967"/>
                      <a:pt x="76487" y="0"/>
                      <a:pt x="104095" y="0"/>
                    </a:cubicBezTo>
                    <a:close/>
                  </a:path>
                </a:pathLst>
              </a:custGeom>
              <a:solidFill>
                <a:srgbClr val="AA1313"/>
              </a:solidFill>
            </p:spPr>
            <p:txBody>
              <a:bodyPr/>
              <a:lstStyle/>
              <a:p>
                <a:endParaRPr lang="en-US"/>
              </a:p>
            </p:txBody>
          </p:sp>
          <p:sp>
            <p:nvSpPr>
              <p:cNvPr id="151" name="TextBox 151"/>
              <p:cNvSpPr txBox="1"/>
              <p:nvPr/>
            </p:nvSpPr>
            <p:spPr>
              <a:xfrm>
                <a:off x="0" y="-57150"/>
                <a:ext cx="1410348" cy="524419"/>
              </a:xfrm>
              <a:prstGeom prst="rect">
                <a:avLst/>
              </a:prstGeom>
            </p:spPr>
            <p:txBody>
              <a:bodyPr lIns="50800" tIns="50800" rIns="50800" bIns="50800" rtlCol="0" anchor="ctr"/>
              <a:lstStyle/>
              <a:p>
                <a:pPr algn="ctr">
                  <a:lnSpc>
                    <a:spcPts val="2659"/>
                  </a:lnSpc>
                </a:pPr>
                <a:endParaRPr/>
              </a:p>
            </p:txBody>
          </p:sp>
        </p:grpSp>
        <p:sp>
          <p:nvSpPr>
            <p:cNvPr id="152" name="TextBox 152"/>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153" name="Group 153"/>
            <p:cNvGrpSpPr/>
            <p:nvPr/>
          </p:nvGrpSpPr>
          <p:grpSpPr>
            <a:xfrm>
              <a:off x="2350159" y="3505743"/>
              <a:ext cx="351492" cy="351492"/>
              <a:chOff x="0" y="0"/>
              <a:chExt cx="812800" cy="812800"/>
            </a:xfrm>
          </p:grpSpPr>
          <p:sp>
            <p:nvSpPr>
              <p:cNvPr id="154" name="Freeform 15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55" name="TextBox 15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56" name="Freeform 156"/>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57" name="Group 157"/>
            <p:cNvGrpSpPr/>
            <p:nvPr/>
          </p:nvGrpSpPr>
          <p:grpSpPr>
            <a:xfrm>
              <a:off x="2751498" y="3505743"/>
              <a:ext cx="351492" cy="351492"/>
              <a:chOff x="0" y="0"/>
              <a:chExt cx="812800" cy="812800"/>
            </a:xfrm>
          </p:grpSpPr>
          <p:sp>
            <p:nvSpPr>
              <p:cNvPr id="158" name="Freeform 1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59" name="TextBox 159"/>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60" name="Freeform 160"/>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1" name="Freeform 161"/>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62" name="TextBox 162"/>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7</a:t>
              </a:r>
            </a:p>
          </p:txBody>
        </p:sp>
        <p:sp>
          <p:nvSpPr>
            <p:cNvPr id="163" name="TextBox 163">
              <a:hlinkClick r:id="rId9" action="ppaction://hlinksldjump"/>
            </p:cNvPr>
            <p:cNvSpPr txBox="1"/>
            <p:nvPr/>
          </p:nvSpPr>
          <p:spPr>
            <a:xfrm>
              <a:off x="177596" y="1419925"/>
              <a:ext cx="3389992" cy="2205856"/>
            </a:xfrm>
            <a:prstGeom prst="rect">
              <a:avLst/>
            </a:prstGeom>
          </p:spPr>
          <p:txBody>
            <a:bodyPr lIns="0" tIns="0" rIns="0" bIns="0" rtlCol="0" anchor="t">
              <a:spAutoFit/>
            </a:bodyPr>
            <a:lstStyle/>
            <a:p>
              <a:pPr algn="ctr">
                <a:lnSpc>
                  <a:spcPts val="3988"/>
                </a:lnSpc>
              </a:pPr>
              <a:r>
                <a:rPr lang="en-US" sz="4382" spc="-223" dirty="0">
                  <a:solidFill>
                    <a:srgbClr val="000000"/>
                  </a:solidFill>
                  <a:latin typeface="ITC Benguiat"/>
                  <a:ea typeface="ITC Benguiat"/>
                  <a:cs typeface="ITC Benguiat"/>
                  <a:sym typeface="ITC Benguiat"/>
                </a:rPr>
                <a:t>LINKEDIN</a:t>
              </a:r>
            </a:p>
            <a:p>
              <a:pPr algn="ctr">
                <a:lnSpc>
                  <a:spcPts val="3988"/>
                </a:lnSpc>
              </a:pPr>
              <a:r>
                <a:rPr lang="en-US" sz="4382" spc="-223" dirty="0">
                  <a:solidFill>
                    <a:srgbClr val="000000"/>
                  </a:solidFill>
                  <a:latin typeface="ITC Benguiat"/>
                  <a:ea typeface="ITC Benguiat"/>
                  <a:cs typeface="ITC Benguiat"/>
                  <a:sym typeface="ITC Benguiat"/>
                </a:rPr>
                <a:t>LIKE </a:t>
              </a:r>
            </a:p>
            <a:p>
              <a:pPr algn="ctr">
                <a:lnSpc>
                  <a:spcPts val="3988"/>
                </a:lnSpc>
              </a:pPr>
              <a:r>
                <a:rPr lang="en-US" sz="4382" spc="-223" dirty="0">
                  <a:solidFill>
                    <a:srgbClr val="000000"/>
                  </a:solidFill>
                  <a:latin typeface="ITC Benguiat"/>
                  <a:ea typeface="ITC Benguiat"/>
                  <a:cs typeface="ITC Benguiat"/>
                  <a:sym typeface="ITC Benguiat"/>
                </a:rPr>
                <a:t>A PRO</a:t>
              </a:r>
            </a:p>
          </p:txBody>
        </p:sp>
      </p:grpSp>
      <p:grpSp>
        <p:nvGrpSpPr>
          <p:cNvPr id="164" name="Group 164"/>
          <p:cNvGrpSpPr/>
          <p:nvPr/>
        </p:nvGrpSpPr>
        <p:grpSpPr>
          <a:xfrm>
            <a:off x="13007667" y="6310122"/>
            <a:ext cx="2802326" cy="3201118"/>
            <a:chOff x="0" y="0"/>
            <a:chExt cx="3736435" cy="4268158"/>
          </a:xfrm>
        </p:grpSpPr>
        <p:grpSp>
          <p:nvGrpSpPr>
            <p:cNvPr id="165" name="Group 165"/>
            <p:cNvGrpSpPr/>
            <p:nvPr/>
          </p:nvGrpSpPr>
          <p:grpSpPr>
            <a:xfrm>
              <a:off x="0" y="0"/>
              <a:ext cx="3736435" cy="4268158"/>
              <a:chOff x="0" y="0"/>
              <a:chExt cx="1410348" cy="1611052"/>
            </a:xfrm>
          </p:grpSpPr>
          <p:sp>
            <p:nvSpPr>
              <p:cNvPr id="166" name="Freeform 166"/>
              <p:cNvSpPr/>
              <p:nvPr/>
            </p:nvSpPr>
            <p:spPr>
              <a:xfrm>
                <a:off x="0" y="0"/>
                <a:ext cx="1410348" cy="1611051"/>
              </a:xfrm>
              <a:custGeom>
                <a:avLst/>
                <a:gdLst/>
                <a:ahLst/>
                <a:cxnLst/>
                <a:rect l="l" t="t" r="r" b="b"/>
                <a:pathLst>
                  <a:path w="1410348" h="1611051">
                    <a:moveTo>
                      <a:pt x="161796" y="0"/>
                    </a:moveTo>
                    <a:lnTo>
                      <a:pt x="1248553" y="0"/>
                    </a:lnTo>
                    <a:cubicBezTo>
                      <a:pt x="1291464" y="0"/>
                      <a:pt x="1332617" y="17046"/>
                      <a:pt x="1362959" y="47389"/>
                    </a:cubicBezTo>
                    <a:cubicBezTo>
                      <a:pt x="1393302" y="77731"/>
                      <a:pt x="1410348" y="118885"/>
                      <a:pt x="1410348" y="161796"/>
                    </a:cubicBezTo>
                    <a:lnTo>
                      <a:pt x="1410348" y="1449256"/>
                    </a:lnTo>
                    <a:cubicBezTo>
                      <a:pt x="1410348" y="1538613"/>
                      <a:pt x="1337910" y="1611051"/>
                      <a:pt x="1248553" y="1611051"/>
                    </a:cubicBezTo>
                    <a:lnTo>
                      <a:pt x="161796" y="1611051"/>
                    </a:lnTo>
                    <a:cubicBezTo>
                      <a:pt x="118885" y="1611051"/>
                      <a:pt x="77731" y="1594005"/>
                      <a:pt x="47389" y="1563663"/>
                    </a:cubicBezTo>
                    <a:cubicBezTo>
                      <a:pt x="17046" y="1533320"/>
                      <a:pt x="0" y="1492167"/>
                      <a:pt x="0" y="1449256"/>
                    </a:cubicBezTo>
                    <a:lnTo>
                      <a:pt x="0" y="161796"/>
                    </a:lnTo>
                    <a:cubicBezTo>
                      <a:pt x="0" y="118885"/>
                      <a:pt x="17046" y="77731"/>
                      <a:pt x="47389" y="47389"/>
                    </a:cubicBezTo>
                    <a:cubicBezTo>
                      <a:pt x="77731" y="17046"/>
                      <a:pt x="118885" y="0"/>
                      <a:pt x="161796" y="0"/>
                    </a:cubicBezTo>
                    <a:close/>
                  </a:path>
                </a:pathLst>
              </a:custGeom>
              <a:solidFill>
                <a:srgbClr val="000000"/>
              </a:solidFill>
            </p:spPr>
            <p:txBody>
              <a:bodyPr/>
              <a:lstStyle/>
              <a:p>
                <a:endParaRPr lang="en-US"/>
              </a:p>
            </p:txBody>
          </p:sp>
          <p:sp>
            <p:nvSpPr>
              <p:cNvPr id="167" name="TextBox 167"/>
              <p:cNvSpPr txBox="1"/>
              <p:nvPr/>
            </p:nvSpPr>
            <p:spPr>
              <a:xfrm>
                <a:off x="0" y="-57150"/>
                <a:ext cx="1410348" cy="1668202"/>
              </a:xfrm>
              <a:prstGeom prst="rect">
                <a:avLst/>
              </a:prstGeom>
            </p:spPr>
            <p:txBody>
              <a:bodyPr lIns="50800" tIns="50800" rIns="50800" bIns="50800" rtlCol="0" anchor="ctr"/>
              <a:lstStyle/>
              <a:p>
                <a:pPr algn="ctr">
                  <a:lnSpc>
                    <a:spcPts val="2660"/>
                  </a:lnSpc>
                </a:pPr>
                <a:endParaRPr/>
              </a:p>
            </p:txBody>
          </p:sp>
        </p:grpSp>
        <p:grpSp>
          <p:nvGrpSpPr>
            <p:cNvPr id="168" name="Group 168"/>
            <p:cNvGrpSpPr/>
            <p:nvPr/>
          </p:nvGrpSpPr>
          <p:grpSpPr>
            <a:xfrm>
              <a:off x="88798" y="62572"/>
              <a:ext cx="3558839" cy="4143013"/>
              <a:chOff x="0" y="0"/>
              <a:chExt cx="1343313" cy="1563815"/>
            </a:xfrm>
          </p:grpSpPr>
          <p:sp>
            <p:nvSpPr>
              <p:cNvPr id="169" name="Freeform 169"/>
              <p:cNvSpPr/>
              <p:nvPr/>
            </p:nvSpPr>
            <p:spPr>
              <a:xfrm>
                <a:off x="0" y="0"/>
                <a:ext cx="1343313" cy="1563815"/>
              </a:xfrm>
              <a:custGeom>
                <a:avLst/>
                <a:gdLst/>
                <a:ahLst/>
                <a:cxnLst/>
                <a:rect l="l" t="t" r="r" b="b"/>
                <a:pathLst>
                  <a:path w="1343313" h="1563815">
                    <a:moveTo>
                      <a:pt x="169870" y="0"/>
                    </a:moveTo>
                    <a:lnTo>
                      <a:pt x="1173443" y="0"/>
                    </a:lnTo>
                    <a:cubicBezTo>
                      <a:pt x="1267260" y="0"/>
                      <a:pt x="1343313" y="76053"/>
                      <a:pt x="1343313" y="169870"/>
                    </a:cubicBezTo>
                    <a:lnTo>
                      <a:pt x="1343313" y="1393945"/>
                    </a:lnTo>
                    <a:cubicBezTo>
                      <a:pt x="1343313" y="1487762"/>
                      <a:pt x="1267260" y="1563815"/>
                      <a:pt x="1173443" y="1563815"/>
                    </a:cubicBezTo>
                    <a:lnTo>
                      <a:pt x="169870" y="1563815"/>
                    </a:lnTo>
                    <a:cubicBezTo>
                      <a:pt x="76053" y="1563815"/>
                      <a:pt x="0" y="1487762"/>
                      <a:pt x="0" y="1393945"/>
                    </a:cubicBezTo>
                    <a:lnTo>
                      <a:pt x="0" y="169870"/>
                    </a:lnTo>
                    <a:cubicBezTo>
                      <a:pt x="0" y="76053"/>
                      <a:pt x="76053" y="0"/>
                      <a:pt x="169870" y="0"/>
                    </a:cubicBezTo>
                    <a:close/>
                  </a:path>
                </a:pathLst>
              </a:custGeom>
              <a:solidFill>
                <a:srgbClr val="F2EFEB"/>
              </a:solidFill>
            </p:spPr>
            <p:txBody>
              <a:bodyPr/>
              <a:lstStyle/>
              <a:p>
                <a:endParaRPr lang="en-US"/>
              </a:p>
            </p:txBody>
          </p:sp>
          <p:sp>
            <p:nvSpPr>
              <p:cNvPr id="170" name="TextBox 170"/>
              <p:cNvSpPr txBox="1"/>
              <p:nvPr/>
            </p:nvSpPr>
            <p:spPr>
              <a:xfrm>
                <a:off x="0" y="-57150"/>
                <a:ext cx="1343313" cy="1620965"/>
              </a:xfrm>
              <a:prstGeom prst="rect">
                <a:avLst/>
              </a:prstGeom>
            </p:spPr>
            <p:txBody>
              <a:bodyPr lIns="50800" tIns="50800" rIns="50800" bIns="50800" rtlCol="0" anchor="ctr"/>
              <a:lstStyle/>
              <a:p>
                <a:pPr algn="ctr">
                  <a:lnSpc>
                    <a:spcPts val="2660"/>
                  </a:lnSpc>
                </a:pPr>
                <a:endParaRPr/>
              </a:p>
            </p:txBody>
          </p:sp>
        </p:grpSp>
        <p:grpSp>
          <p:nvGrpSpPr>
            <p:cNvPr id="171" name="Group 171"/>
            <p:cNvGrpSpPr/>
            <p:nvPr/>
          </p:nvGrpSpPr>
          <p:grpSpPr>
            <a:xfrm>
              <a:off x="0" y="0"/>
              <a:ext cx="3736435" cy="1237935"/>
              <a:chOff x="0" y="0"/>
              <a:chExt cx="1410348" cy="467269"/>
            </a:xfrm>
          </p:grpSpPr>
          <p:sp>
            <p:nvSpPr>
              <p:cNvPr id="172" name="Freeform 172"/>
              <p:cNvSpPr/>
              <p:nvPr/>
            </p:nvSpPr>
            <p:spPr>
              <a:xfrm>
                <a:off x="0" y="0"/>
                <a:ext cx="1410348" cy="467269"/>
              </a:xfrm>
              <a:custGeom>
                <a:avLst/>
                <a:gdLst/>
                <a:ahLst/>
                <a:cxnLst/>
                <a:rect l="l" t="t" r="r" b="b"/>
                <a:pathLst>
                  <a:path w="1410348" h="467269">
                    <a:moveTo>
                      <a:pt x="161796" y="0"/>
                    </a:moveTo>
                    <a:lnTo>
                      <a:pt x="1248553" y="0"/>
                    </a:lnTo>
                    <a:cubicBezTo>
                      <a:pt x="1291464" y="0"/>
                      <a:pt x="1332617" y="17046"/>
                      <a:pt x="1362959" y="47389"/>
                    </a:cubicBezTo>
                    <a:cubicBezTo>
                      <a:pt x="1393302" y="77731"/>
                      <a:pt x="1410348" y="118885"/>
                      <a:pt x="1410348" y="161796"/>
                    </a:cubicBezTo>
                    <a:lnTo>
                      <a:pt x="1410348" y="305473"/>
                    </a:lnTo>
                    <a:cubicBezTo>
                      <a:pt x="1410348" y="348384"/>
                      <a:pt x="1393302" y="389537"/>
                      <a:pt x="1362959" y="419880"/>
                    </a:cubicBezTo>
                    <a:cubicBezTo>
                      <a:pt x="1332617" y="450223"/>
                      <a:pt x="1291464" y="467269"/>
                      <a:pt x="1248553" y="467269"/>
                    </a:cubicBezTo>
                    <a:lnTo>
                      <a:pt x="161796" y="467269"/>
                    </a:lnTo>
                    <a:cubicBezTo>
                      <a:pt x="118885" y="467269"/>
                      <a:pt x="77731" y="450223"/>
                      <a:pt x="47389" y="419880"/>
                    </a:cubicBezTo>
                    <a:cubicBezTo>
                      <a:pt x="17046" y="389537"/>
                      <a:pt x="0" y="348384"/>
                      <a:pt x="0" y="305473"/>
                    </a:cubicBezTo>
                    <a:lnTo>
                      <a:pt x="0" y="161796"/>
                    </a:lnTo>
                    <a:cubicBezTo>
                      <a:pt x="0" y="118885"/>
                      <a:pt x="17046" y="77731"/>
                      <a:pt x="47389" y="47389"/>
                    </a:cubicBezTo>
                    <a:cubicBezTo>
                      <a:pt x="77731" y="17046"/>
                      <a:pt x="118885" y="0"/>
                      <a:pt x="161796" y="0"/>
                    </a:cubicBezTo>
                    <a:close/>
                  </a:path>
                </a:pathLst>
              </a:custGeom>
              <a:solidFill>
                <a:srgbClr val="AA1313"/>
              </a:solidFill>
            </p:spPr>
            <p:txBody>
              <a:bodyPr/>
              <a:lstStyle/>
              <a:p>
                <a:endParaRPr lang="en-US"/>
              </a:p>
            </p:txBody>
          </p:sp>
          <p:sp>
            <p:nvSpPr>
              <p:cNvPr id="173" name="TextBox 173"/>
              <p:cNvSpPr txBox="1"/>
              <p:nvPr/>
            </p:nvSpPr>
            <p:spPr>
              <a:xfrm>
                <a:off x="0" y="-57150"/>
                <a:ext cx="1410348" cy="524419"/>
              </a:xfrm>
              <a:prstGeom prst="rect">
                <a:avLst/>
              </a:prstGeom>
            </p:spPr>
            <p:txBody>
              <a:bodyPr lIns="50800" tIns="50800" rIns="50800" bIns="50800" rtlCol="0" anchor="ctr"/>
              <a:lstStyle/>
              <a:p>
                <a:pPr algn="ctr">
                  <a:lnSpc>
                    <a:spcPts val="2660"/>
                  </a:lnSpc>
                </a:pPr>
                <a:endParaRPr/>
              </a:p>
            </p:txBody>
          </p:sp>
        </p:grpSp>
        <p:sp>
          <p:nvSpPr>
            <p:cNvPr id="174" name="TextBox 174"/>
            <p:cNvSpPr txBox="1"/>
            <p:nvPr/>
          </p:nvSpPr>
          <p:spPr>
            <a:xfrm>
              <a:off x="310814" y="3496730"/>
              <a:ext cx="3389992" cy="324566"/>
            </a:xfrm>
            <a:prstGeom prst="rect">
              <a:avLst/>
            </a:prstGeom>
          </p:spPr>
          <p:txBody>
            <a:bodyPr lIns="0" tIns="0" rIns="0" bIns="0" rtlCol="0" anchor="t">
              <a:spAutoFit/>
            </a:bodyPr>
            <a:lstStyle/>
            <a:p>
              <a:pPr algn="l">
                <a:lnSpc>
                  <a:spcPts val="2051"/>
                </a:lnSpc>
                <a:spcBef>
                  <a:spcPct val="0"/>
                </a:spcBef>
              </a:pPr>
              <a:r>
                <a:rPr lang="en-US" sz="1465">
                  <a:solidFill>
                    <a:srgbClr val="000000"/>
                  </a:solidFill>
                  <a:latin typeface="Cooper BT Medium"/>
                  <a:ea typeface="Cooper BT Medium"/>
                  <a:cs typeface="Cooper BT Medium"/>
                  <a:sym typeface="Cooper BT Medium"/>
                </a:rPr>
                <a:t>Adventure Level:</a:t>
              </a:r>
            </a:p>
          </p:txBody>
        </p:sp>
        <p:grpSp>
          <p:nvGrpSpPr>
            <p:cNvPr id="175" name="Group 175"/>
            <p:cNvGrpSpPr/>
            <p:nvPr/>
          </p:nvGrpSpPr>
          <p:grpSpPr>
            <a:xfrm>
              <a:off x="2350159" y="3505743"/>
              <a:ext cx="351492" cy="351492"/>
              <a:chOff x="0" y="0"/>
              <a:chExt cx="812800" cy="812800"/>
            </a:xfrm>
          </p:grpSpPr>
          <p:sp>
            <p:nvSpPr>
              <p:cNvPr id="176" name="Freeform 17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77" name="TextBox 177"/>
              <p:cNvSpPr txBox="1"/>
              <p:nvPr/>
            </p:nvSpPr>
            <p:spPr>
              <a:xfrm>
                <a:off x="76200" y="19050"/>
                <a:ext cx="660400" cy="717550"/>
              </a:xfrm>
              <a:prstGeom prst="rect">
                <a:avLst/>
              </a:prstGeom>
            </p:spPr>
            <p:txBody>
              <a:bodyPr lIns="50800" tIns="50800" rIns="50800" bIns="50800" rtlCol="0" anchor="ctr"/>
              <a:lstStyle/>
              <a:p>
                <a:pPr algn="ctr">
                  <a:lnSpc>
                    <a:spcPts val="2660"/>
                  </a:lnSpc>
                </a:pPr>
                <a:endParaRPr/>
              </a:p>
            </p:txBody>
          </p:sp>
        </p:grpSp>
        <p:sp>
          <p:nvSpPr>
            <p:cNvPr id="178" name="Freeform 178"/>
            <p:cNvSpPr/>
            <p:nvPr/>
          </p:nvSpPr>
          <p:spPr>
            <a:xfrm>
              <a:off x="2350159" y="3505743"/>
              <a:ext cx="351492" cy="351492"/>
            </a:xfrm>
            <a:custGeom>
              <a:avLst/>
              <a:gdLst/>
              <a:ahLst/>
              <a:cxnLst/>
              <a:rect l="l" t="t" r="r" b="b"/>
              <a:pathLst>
                <a:path w="351492" h="351492">
                  <a:moveTo>
                    <a:pt x="0" y="0"/>
                  </a:moveTo>
                  <a:lnTo>
                    <a:pt x="351493" y="0"/>
                  </a:lnTo>
                  <a:lnTo>
                    <a:pt x="351493"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9" name="Freeform 179"/>
            <p:cNvSpPr/>
            <p:nvPr/>
          </p:nvSpPr>
          <p:spPr>
            <a:xfrm>
              <a:off x="2751498"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0" name="Freeform 180"/>
            <p:cNvSpPr/>
            <p:nvPr/>
          </p:nvSpPr>
          <p:spPr>
            <a:xfrm>
              <a:off x="3152836" y="3505743"/>
              <a:ext cx="351492" cy="351492"/>
            </a:xfrm>
            <a:custGeom>
              <a:avLst/>
              <a:gdLst/>
              <a:ahLst/>
              <a:cxnLst/>
              <a:rect l="l" t="t" r="r" b="b"/>
              <a:pathLst>
                <a:path w="351492" h="351492">
                  <a:moveTo>
                    <a:pt x="0" y="0"/>
                  </a:moveTo>
                  <a:lnTo>
                    <a:pt x="351492" y="0"/>
                  </a:lnTo>
                  <a:lnTo>
                    <a:pt x="351492" y="351493"/>
                  </a:lnTo>
                  <a:lnTo>
                    <a:pt x="0" y="35149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1" name="TextBox 181"/>
            <p:cNvSpPr txBox="1"/>
            <p:nvPr/>
          </p:nvSpPr>
          <p:spPr>
            <a:xfrm>
              <a:off x="0" y="171264"/>
              <a:ext cx="3736435" cy="818195"/>
            </a:xfrm>
            <a:prstGeom prst="rect">
              <a:avLst/>
            </a:prstGeom>
          </p:spPr>
          <p:txBody>
            <a:bodyPr lIns="0" tIns="0" rIns="0" bIns="0" rtlCol="0" anchor="t">
              <a:spAutoFit/>
            </a:bodyPr>
            <a:lstStyle/>
            <a:p>
              <a:pPr algn="ctr">
                <a:lnSpc>
                  <a:spcPts val="4720"/>
                </a:lnSpc>
                <a:spcBef>
                  <a:spcPct val="0"/>
                </a:spcBef>
              </a:pPr>
              <a:r>
                <a:rPr lang="en-US" sz="3371" b="1">
                  <a:solidFill>
                    <a:srgbClr val="FFFFFF"/>
                  </a:solidFill>
                  <a:latin typeface="ITC Benguiat Bold"/>
                  <a:ea typeface="ITC Benguiat Bold"/>
                  <a:cs typeface="ITC Benguiat Bold"/>
                  <a:sym typeface="ITC Benguiat Bold"/>
                </a:rPr>
                <a:t>Path 8</a:t>
              </a:r>
            </a:p>
          </p:txBody>
        </p:sp>
        <p:sp>
          <p:nvSpPr>
            <p:cNvPr id="182" name="TextBox 182">
              <a:hlinkClick r:id="rId10" action="ppaction://hlinksldjump"/>
            </p:cNvPr>
            <p:cNvSpPr txBox="1"/>
            <p:nvPr/>
          </p:nvSpPr>
          <p:spPr>
            <a:xfrm>
              <a:off x="88798" y="1419925"/>
              <a:ext cx="3558839" cy="2113011"/>
            </a:xfrm>
            <a:prstGeom prst="rect">
              <a:avLst/>
            </a:prstGeom>
          </p:spPr>
          <p:txBody>
            <a:bodyPr lIns="0" tIns="0" rIns="0" bIns="0" rtlCol="0" anchor="t">
              <a:spAutoFit/>
            </a:bodyPr>
            <a:lstStyle/>
            <a:p>
              <a:pPr algn="ctr">
                <a:lnSpc>
                  <a:spcPts val="3845"/>
                </a:lnSpc>
              </a:pPr>
              <a:r>
                <a:rPr lang="en-US" sz="4225" spc="-215" dirty="0">
                  <a:solidFill>
                    <a:srgbClr val="000000"/>
                  </a:solidFill>
                  <a:latin typeface="ITC Benguiat"/>
                  <a:ea typeface="ITC Benguiat"/>
                  <a:cs typeface="ITC Benguiat"/>
                  <a:sym typeface="ITC Benguiat"/>
                </a:rPr>
                <a:t>CREATE COOL </a:t>
              </a:r>
            </a:p>
            <a:p>
              <a:pPr algn="ctr">
                <a:lnSpc>
                  <a:spcPts val="3845"/>
                </a:lnSpc>
              </a:pPr>
              <a:r>
                <a:rPr lang="en-US" sz="4225" spc="-215" dirty="0">
                  <a:solidFill>
                    <a:srgbClr val="000000"/>
                  </a:solidFill>
                  <a:latin typeface="ITC Benguiat"/>
                  <a:ea typeface="ITC Benguiat"/>
                  <a:cs typeface="ITC Benguiat"/>
                  <a:sym typeface="ITC Benguiat"/>
                </a:rPr>
                <a:t>QR CODES</a:t>
              </a:r>
            </a:p>
          </p:txBody>
        </p:sp>
      </p:grpSp>
    </p:spTree>
    <p:extLst>
      <p:ext uri="{BB962C8B-B14F-4D97-AF65-F5344CB8AC3E}">
        <p14:creationId xmlns:p14="http://schemas.microsoft.com/office/powerpoint/2010/main" val="180923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08F98-0226-CAE2-4E7F-415C36DFCA6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E78E4E0-2ABE-15BD-E4AF-66445D3EEB78}"/>
              </a:ext>
            </a:extLst>
          </p:cNvPr>
          <p:cNvGrpSpPr/>
          <p:nvPr/>
        </p:nvGrpSpPr>
        <p:grpSpPr>
          <a:xfrm>
            <a:off x="-916038" y="-1395506"/>
            <a:ext cx="19195932" cy="11682506"/>
            <a:chOff x="0" y="0"/>
            <a:chExt cx="5055719" cy="3076874"/>
          </a:xfrm>
        </p:grpSpPr>
        <p:sp>
          <p:nvSpPr>
            <p:cNvPr id="3" name="Freeform 3">
              <a:extLst>
                <a:ext uri="{FF2B5EF4-FFF2-40B4-BE49-F238E27FC236}">
                  <a16:creationId xmlns:a16="http://schemas.microsoft.com/office/drawing/2014/main" id="{44A2CE96-0301-98E7-1514-3A621FC7DD36}"/>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58CC0AFA-D947-1FFA-C6E1-E0FD61B3823D}"/>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3332A58F-FB3D-C09A-1D1D-12B802595C5D}"/>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051EA36C-C29F-2F40-3022-B59896308778}"/>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7D4EF100-5A88-9AAC-A466-549FE259CB3D}"/>
              </a:ext>
            </a:extLst>
          </p:cNvPr>
          <p:cNvSpPr txBox="1"/>
          <p:nvPr/>
        </p:nvSpPr>
        <p:spPr>
          <a:xfrm>
            <a:off x="566345" y="114300"/>
            <a:ext cx="16326861" cy="2417970"/>
          </a:xfrm>
          <a:prstGeom prst="rect">
            <a:avLst/>
          </a:prstGeom>
        </p:spPr>
        <p:txBody>
          <a:bodyPr wrap="square" lIns="0" tIns="0" rIns="0" bIns="0" rtlCol="0" anchor="t">
            <a:spAutoFit/>
          </a:bodyPr>
          <a:lstStyle/>
          <a:p>
            <a:pPr>
              <a:lnSpc>
                <a:spcPts val="20262"/>
              </a:lnSpc>
              <a:spcBef>
                <a:spcPct val="0"/>
              </a:spcBef>
            </a:pPr>
            <a:r>
              <a:rPr lang="en-US" sz="12100" b="1" spc="-738" dirty="0">
                <a:solidFill>
                  <a:srgbClr val="AA1313"/>
                </a:solidFill>
                <a:latin typeface="ITC Benguiat Bold"/>
                <a:ea typeface="ITC Benguiat Bold"/>
                <a:cs typeface="ITC Benguiat Bold"/>
                <a:sym typeface="ITC Benguiat Bold"/>
              </a:rPr>
              <a:t>LINKEDIN LIKE A PRO</a:t>
            </a:r>
          </a:p>
        </p:txBody>
      </p:sp>
      <p:sp>
        <p:nvSpPr>
          <p:cNvPr id="8" name="AutoShape 8">
            <a:extLst>
              <a:ext uri="{FF2B5EF4-FFF2-40B4-BE49-F238E27FC236}">
                <a16:creationId xmlns:a16="http://schemas.microsoft.com/office/drawing/2014/main" id="{87E1CF11-EA8D-5A63-906D-DAEA3D0F19E8}"/>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5A18D323-1880-21F8-C6CC-AFC578A1DB8A}"/>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7F3FA2D1-6E1D-E9CD-0067-1EC3CEBA2B1F}"/>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BD63F103-C654-D23D-3B6D-610DB171607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8672FD08-7C3A-B514-9164-577E1217D481}"/>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3BDAF349-6963-E99B-CD26-5192515F9100}"/>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5FB3A5B6-E728-9967-A989-18B917647729}"/>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BC58AE7C-7DE0-3B0E-5D98-F35777F354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22377803-3F69-411F-BF11-32E48F859DD0}"/>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C072BAC3-F8FC-24B9-FADF-B8F1515DD5DF}"/>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D3A00E96-C327-835D-BEEE-AF8AFD6370AA}"/>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6" name="TextBox 25">
            <a:extLst>
              <a:ext uri="{FF2B5EF4-FFF2-40B4-BE49-F238E27FC236}">
                <a16:creationId xmlns:a16="http://schemas.microsoft.com/office/drawing/2014/main" id="{D27CB478-D35C-91B8-686E-B42100B6C99F}"/>
              </a:ext>
            </a:extLst>
          </p:cNvPr>
          <p:cNvSpPr txBox="1"/>
          <p:nvPr/>
        </p:nvSpPr>
        <p:spPr>
          <a:xfrm>
            <a:off x="838200" y="3025928"/>
            <a:ext cx="10025455" cy="845552"/>
          </a:xfrm>
          <a:prstGeom prst="rect">
            <a:avLst/>
          </a:prstGeom>
        </p:spPr>
        <p:txBody>
          <a:bodyPr wrap="square" lIns="0" tIns="0" rIns="0" bIns="0" rtlCol="0" anchor="t">
            <a:spAutoFit/>
          </a:bodyPr>
          <a:lstStyle/>
          <a:p>
            <a:pPr>
              <a:lnSpc>
                <a:spcPts val="7280"/>
              </a:lnSpc>
              <a:spcBef>
                <a:spcPct val="0"/>
              </a:spcBef>
            </a:pPr>
            <a:r>
              <a:rPr lang="en-US" sz="4400" dirty="0">
                <a:solidFill>
                  <a:srgbClr val="000000"/>
                </a:solidFill>
                <a:latin typeface="Cooper BT Heavy"/>
                <a:ea typeface="Cooper BT Heavy"/>
                <a:cs typeface="Cooper BT Heavy"/>
                <a:sym typeface="Cooper BT Heavy"/>
              </a:rPr>
              <a:t>Why?</a:t>
            </a:r>
          </a:p>
        </p:txBody>
      </p:sp>
      <p:pic>
        <p:nvPicPr>
          <p:cNvPr id="29" name="Picture 28">
            <a:extLst>
              <a:ext uri="{FF2B5EF4-FFF2-40B4-BE49-F238E27FC236}">
                <a16:creationId xmlns:a16="http://schemas.microsoft.com/office/drawing/2014/main" id="{C9608051-B8FB-8A1A-8FDD-DC1B027964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1000" y="3448704"/>
            <a:ext cx="7189035" cy="6569858"/>
          </a:xfrm>
          <a:prstGeom prst="rect">
            <a:avLst/>
          </a:prstGeom>
        </p:spPr>
      </p:pic>
      <p:sp>
        <p:nvSpPr>
          <p:cNvPr id="19" name="TextBox 21">
            <a:extLst>
              <a:ext uri="{FF2B5EF4-FFF2-40B4-BE49-F238E27FC236}">
                <a16:creationId xmlns:a16="http://schemas.microsoft.com/office/drawing/2014/main" id="{D51AE17C-0FB8-DF45-261F-E4F4718B3770}"/>
              </a:ext>
            </a:extLst>
          </p:cNvPr>
          <p:cNvSpPr txBox="1"/>
          <p:nvPr/>
        </p:nvSpPr>
        <p:spPr>
          <a:xfrm>
            <a:off x="794126" y="3894795"/>
            <a:ext cx="13302874" cy="5441298"/>
          </a:xfrm>
          <a:prstGeom prst="rect">
            <a:avLst/>
          </a:prstGeom>
        </p:spPr>
        <p:txBody>
          <a:bodyPr wrap="square" lIns="0" tIns="0" rIns="0" bIns="0" rtlCol="0" anchor="t">
            <a:spAutoFit/>
          </a:bodyPr>
          <a:lstStyle/>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Extend your personal brand</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Stay connected with former students</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Reconnect with former colleagues and conference contacts</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Keep up on industry trends </a:t>
            </a:r>
          </a:p>
          <a:p>
            <a:pPr marL="1109852" lvl="1" indent="-554926" algn="l">
              <a:lnSpc>
                <a:spcPts val="7196"/>
              </a:lnSpc>
              <a:buFont typeface="Arial"/>
              <a:buChar char="•"/>
            </a:pPr>
            <a:r>
              <a:rPr lang="en-US" sz="4400" dirty="0">
                <a:solidFill>
                  <a:srgbClr val="AA1313"/>
                </a:solidFill>
                <a:latin typeface="Cooper BT Medium"/>
                <a:ea typeface="Cooper BT Medium"/>
                <a:cs typeface="Cooper BT Medium"/>
                <a:sym typeface="Cooper BT Medium"/>
              </a:rPr>
              <a:t>Model professional networking etiquette</a:t>
            </a:r>
          </a:p>
        </p:txBody>
      </p:sp>
    </p:spTree>
    <p:extLst>
      <p:ext uri="{BB962C8B-B14F-4D97-AF65-F5344CB8AC3E}">
        <p14:creationId xmlns:p14="http://schemas.microsoft.com/office/powerpoint/2010/main" val="191922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
                                            <p:txEl>
                                              <p:pRg st="0" end="0"/>
                                            </p:txEl>
                                          </p:spTgt>
                                        </p:tgtEl>
                                        <p:attrNameLst>
                                          <p:attrName>style.visibility</p:attrName>
                                        </p:attrNameLst>
                                      </p:cBhvr>
                                      <p:to>
                                        <p:strVal val="visible"/>
                                      </p:to>
                                    </p:set>
                                    <p:animEffect transition="in" filter="fade">
                                      <p:cBhvr>
                                        <p:cTn id="16" dur="500"/>
                                        <p:tgtEl>
                                          <p:spTgt spid="1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xEl>
                                              <p:pRg st="1" end="1"/>
                                            </p:txEl>
                                          </p:spTgt>
                                        </p:tgtEl>
                                        <p:attrNameLst>
                                          <p:attrName>style.visibility</p:attrName>
                                        </p:attrNameLst>
                                      </p:cBhvr>
                                      <p:to>
                                        <p:strVal val="visible"/>
                                      </p:to>
                                    </p:set>
                                    <p:animEffect transition="in" filter="fade">
                                      <p:cBhvr>
                                        <p:cTn id="21" dur="500"/>
                                        <p:tgtEl>
                                          <p:spTgt spid="1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fade">
                                      <p:cBhvr>
                                        <p:cTn id="26" dur="500"/>
                                        <p:tgtEl>
                                          <p:spTgt spid="19">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3" end="3"/>
                                            </p:txEl>
                                          </p:spTgt>
                                        </p:tgtEl>
                                        <p:attrNameLst>
                                          <p:attrName>style.visibility</p:attrName>
                                        </p:attrNameLst>
                                      </p:cBhvr>
                                      <p:to>
                                        <p:strVal val="visible"/>
                                      </p:to>
                                    </p:set>
                                    <p:animEffect transition="in" filter="fade">
                                      <p:cBhvr>
                                        <p:cTn id="31" dur="500"/>
                                        <p:tgtEl>
                                          <p:spTgt spid="19">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xEl>
                                              <p:pRg st="4" end="4"/>
                                            </p:txEl>
                                          </p:spTgt>
                                        </p:tgtEl>
                                        <p:attrNameLst>
                                          <p:attrName>style.visibility</p:attrName>
                                        </p:attrNameLst>
                                      </p:cBhvr>
                                      <p:to>
                                        <p:strVal val="visible"/>
                                      </p:to>
                                    </p:set>
                                    <p:animEffect transition="in" filter="fade">
                                      <p:cBhvr>
                                        <p:cTn id="36"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EB946-BA2D-7618-F1EF-F56B21B961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6D29C7F-DA19-7C75-F7BD-80FA05EC4361}"/>
              </a:ext>
            </a:extLst>
          </p:cNvPr>
          <p:cNvGrpSpPr/>
          <p:nvPr/>
        </p:nvGrpSpPr>
        <p:grpSpPr>
          <a:xfrm>
            <a:off x="1621" y="38100"/>
            <a:ext cx="18288000" cy="10287000"/>
            <a:chOff x="0" y="0"/>
            <a:chExt cx="5055719" cy="3076874"/>
          </a:xfrm>
        </p:grpSpPr>
        <p:sp>
          <p:nvSpPr>
            <p:cNvPr id="3" name="Freeform 3">
              <a:extLst>
                <a:ext uri="{FF2B5EF4-FFF2-40B4-BE49-F238E27FC236}">
                  <a16:creationId xmlns:a16="http://schemas.microsoft.com/office/drawing/2014/main" id="{84C835FD-45AE-B555-6963-8F91F4259B54}"/>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D831BA37-281D-A3F7-0886-3363616CD1FF}"/>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2A8007B4-93CC-B505-F13F-3E47FE794FA6}"/>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A7AB2848-C1C1-8C9E-6B6B-A04B19E49C92}"/>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00A5A2A6-DFAB-EB97-DBDA-DBE18A6A4EA6}"/>
              </a:ext>
            </a:extLst>
          </p:cNvPr>
          <p:cNvSpPr txBox="1"/>
          <p:nvPr/>
        </p:nvSpPr>
        <p:spPr>
          <a:xfrm>
            <a:off x="566345" y="114300"/>
            <a:ext cx="16326861" cy="2417970"/>
          </a:xfrm>
          <a:prstGeom prst="rect">
            <a:avLst/>
          </a:prstGeom>
        </p:spPr>
        <p:txBody>
          <a:bodyPr wrap="square" lIns="0" tIns="0" rIns="0" bIns="0" rtlCol="0" anchor="t">
            <a:spAutoFit/>
          </a:bodyPr>
          <a:lstStyle/>
          <a:p>
            <a:pPr>
              <a:lnSpc>
                <a:spcPts val="20262"/>
              </a:lnSpc>
              <a:spcBef>
                <a:spcPct val="0"/>
              </a:spcBef>
            </a:pPr>
            <a:r>
              <a:rPr lang="en-US" sz="12100" b="1" spc="-738" dirty="0">
                <a:solidFill>
                  <a:srgbClr val="AA1313"/>
                </a:solidFill>
                <a:latin typeface="ITC Benguiat Bold"/>
                <a:ea typeface="ITC Benguiat Bold"/>
                <a:cs typeface="ITC Benguiat Bold"/>
                <a:sym typeface="ITC Benguiat Bold"/>
              </a:rPr>
              <a:t>HOW?</a:t>
            </a:r>
          </a:p>
        </p:txBody>
      </p:sp>
      <p:sp>
        <p:nvSpPr>
          <p:cNvPr id="8" name="AutoShape 8">
            <a:extLst>
              <a:ext uri="{FF2B5EF4-FFF2-40B4-BE49-F238E27FC236}">
                <a16:creationId xmlns:a16="http://schemas.microsoft.com/office/drawing/2014/main" id="{82E33C4A-52A3-1F52-2ACF-83B4541171D4}"/>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72029B15-7986-48E3-27D9-C59D796DE835}"/>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CBE136B5-0293-8702-B9E3-5A7C77F4ABE9}"/>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82C71186-F4B2-6802-813D-E4EF3AB4F4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459C64AC-404B-F0F5-B67C-51D9D1DCCAA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E26CDD4F-CE6F-1219-2E0C-7215F9F05441}"/>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079086B7-7EF3-09CF-542A-B7305757554F}"/>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D4754008-2D21-1A93-FB5E-E6E9E7EAC0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46EF87E9-9DA5-814C-BA9C-30E00A22D2E4}"/>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9F622BEA-2B70-87FD-B607-2F60AB45F71A}"/>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4C4FD30B-71B5-D196-8492-42C769A7DC03}"/>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pic>
        <p:nvPicPr>
          <p:cNvPr id="19" name="Picture 18">
            <a:extLst>
              <a:ext uri="{FF2B5EF4-FFF2-40B4-BE49-F238E27FC236}">
                <a16:creationId xmlns:a16="http://schemas.microsoft.com/office/drawing/2014/main" id="{F80A7E03-AD1F-654A-4C5C-278D97EBC0EA}"/>
              </a:ext>
            </a:extLst>
          </p:cNvPr>
          <p:cNvPicPr>
            <a:picLocks noChangeAspect="1"/>
          </p:cNvPicPr>
          <p:nvPr/>
        </p:nvPicPr>
        <p:blipFill>
          <a:blip r:embed="rId4"/>
          <a:stretch>
            <a:fillRect/>
          </a:stretch>
        </p:blipFill>
        <p:spPr>
          <a:xfrm>
            <a:off x="2286000" y="3086100"/>
            <a:ext cx="5367299" cy="4993033"/>
          </a:xfrm>
          <a:prstGeom prst="rect">
            <a:avLst/>
          </a:prstGeom>
          <a:ln w="57150">
            <a:solidFill>
              <a:srgbClr val="004E7A"/>
            </a:solidFill>
          </a:ln>
        </p:spPr>
      </p:pic>
      <p:sp>
        <p:nvSpPr>
          <p:cNvPr id="20" name="TextBox 19">
            <a:extLst>
              <a:ext uri="{FF2B5EF4-FFF2-40B4-BE49-F238E27FC236}">
                <a16:creationId xmlns:a16="http://schemas.microsoft.com/office/drawing/2014/main" id="{18C8E225-04EC-55D1-2A4B-E13A7AF9AAF1}"/>
              </a:ext>
            </a:extLst>
          </p:cNvPr>
          <p:cNvSpPr txBox="1"/>
          <p:nvPr/>
        </p:nvSpPr>
        <p:spPr>
          <a:xfrm>
            <a:off x="2289243" y="8191500"/>
            <a:ext cx="5367299" cy="1200329"/>
          </a:xfrm>
          <a:prstGeom prst="rect">
            <a:avLst/>
          </a:prstGeom>
          <a:noFill/>
        </p:spPr>
        <p:txBody>
          <a:bodyPr wrap="square">
            <a:spAutoFit/>
          </a:bodyPr>
          <a:lstStyle/>
          <a:p>
            <a:r>
              <a:rPr lang="en-US" sz="3600" dirty="0">
                <a:latin typeface="Raleway SemiBold" pitchFamily="2" charset="0"/>
              </a:rPr>
              <a:t>www.linkedin.com/in/</a:t>
            </a:r>
          </a:p>
          <a:p>
            <a:r>
              <a:rPr lang="en-US" sz="3600" dirty="0" err="1">
                <a:latin typeface="Raleway SemiBold" pitchFamily="2" charset="0"/>
              </a:rPr>
              <a:t>larrygstephenscpa</a:t>
            </a:r>
            <a:endParaRPr lang="en-US" sz="3600" dirty="0">
              <a:latin typeface="Raleway SemiBold" pitchFamily="2" charset="0"/>
            </a:endParaRPr>
          </a:p>
        </p:txBody>
      </p:sp>
      <p:pic>
        <p:nvPicPr>
          <p:cNvPr id="21" name="Picture 20">
            <a:extLst>
              <a:ext uri="{FF2B5EF4-FFF2-40B4-BE49-F238E27FC236}">
                <a16:creationId xmlns:a16="http://schemas.microsoft.com/office/drawing/2014/main" id="{42A70514-7FC6-C1E4-5233-B79BAF5BB3E2}"/>
              </a:ext>
            </a:extLst>
          </p:cNvPr>
          <p:cNvPicPr>
            <a:picLocks noChangeAspect="1"/>
          </p:cNvPicPr>
          <p:nvPr/>
        </p:nvPicPr>
        <p:blipFill>
          <a:blip r:embed="rId5"/>
          <a:srcRect b="11795"/>
          <a:stretch>
            <a:fillRect/>
          </a:stretch>
        </p:blipFill>
        <p:spPr>
          <a:xfrm>
            <a:off x="9639070" y="3086104"/>
            <a:ext cx="5592289" cy="4993029"/>
          </a:xfrm>
          <a:prstGeom prst="rect">
            <a:avLst/>
          </a:prstGeom>
          <a:ln w="57150">
            <a:solidFill>
              <a:srgbClr val="004E7A"/>
            </a:solidFill>
          </a:ln>
        </p:spPr>
      </p:pic>
      <p:sp>
        <p:nvSpPr>
          <p:cNvPr id="22" name="TextBox 21">
            <a:extLst>
              <a:ext uri="{FF2B5EF4-FFF2-40B4-BE49-F238E27FC236}">
                <a16:creationId xmlns:a16="http://schemas.microsoft.com/office/drawing/2014/main" id="{E2F60508-0D35-474F-911B-C8236206033D}"/>
              </a:ext>
            </a:extLst>
          </p:cNvPr>
          <p:cNvSpPr txBox="1"/>
          <p:nvPr/>
        </p:nvSpPr>
        <p:spPr>
          <a:xfrm>
            <a:off x="9639070" y="8191500"/>
            <a:ext cx="6405627" cy="1200329"/>
          </a:xfrm>
          <a:prstGeom prst="rect">
            <a:avLst/>
          </a:prstGeom>
          <a:noFill/>
        </p:spPr>
        <p:txBody>
          <a:bodyPr wrap="square">
            <a:spAutoFit/>
          </a:bodyPr>
          <a:lstStyle/>
          <a:p>
            <a:r>
              <a:rPr lang="en-US" sz="3600" dirty="0">
                <a:latin typeface="Raleway SemiBold" pitchFamily="2" charset="0"/>
              </a:rPr>
              <a:t>www.linkedin.com/in/</a:t>
            </a:r>
          </a:p>
          <a:p>
            <a:r>
              <a:rPr lang="en-US" sz="3600" dirty="0">
                <a:latin typeface="Raleway SemiBold" pitchFamily="2" charset="0"/>
              </a:rPr>
              <a:t>mark-edmonds-267110294/</a:t>
            </a:r>
          </a:p>
        </p:txBody>
      </p:sp>
      <p:sp>
        <p:nvSpPr>
          <p:cNvPr id="23" name="TextBox 50">
            <a:extLst>
              <a:ext uri="{FF2B5EF4-FFF2-40B4-BE49-F238E27FC236}">
                <a16:creationId xmlns:a16="http://schemas.microsoft.com/office/drawing/2014/main" id="{628C73B7-9348-A140-FF8F-C35B957D2ADF}"/>
              </a:ext>
            </a:extLst>
          </p:cNvPr>
          <p:cNvSpPr txBox="1"/>
          <p:nvPr/>
        </p:nvSpPr>
        <p:spPr>
          <a:xfrm>
            <a:off x="451087" y="9694601"/>
            <a:ext cx="17755423" cy="515526"/>
          </a:xfrm>
          <a:prstGeom prst="rect">
            <a:avLst/>
          </a:prstGeom>
        </p:spPr>
        <p:txBody>
          <a:bodyPr lIns="0" tIns="0" rIns="0" bIns="0" rtlCol="0" anchor="t">
            <a:spAutoFit/>
          </a:bodyPr>
          <a:lstStyle/>
          <a:p>
            <a:pPr algn="ctr">
              <a:lnSpc>
                <a:spcPts val="3980"/>
              </a:lnSpc>
            </a:pPr>
            <a:r>
              <a:rPr lang="en-US" sz="3401" b="1" spc="-173" dirty="0">
                <a:solidFill>
                  <a:srgbClr val="AA1313"/>
                </a:solidFill>
                <a:latin typeface="ITC Benguiat Bold"/>
                <a:ea typeface="ITC Benguiat Bold"/>
                <a:cs typeface="ITC Benguiat Bold"/>
                <a:sym typeface="ITC Benguiat Bold"/>
              </a:rPr>
              <a:t>Which one is LinkedIn-</a:t>
            </a:r>
            <a:r>
              <a:rPr lang="en-US" sz="3401" b="1" spc="-173" dirty="0" err="1">
                <a:solidFill>
                  <a:srgbClr val="AA1313"/>
                </a:solidFill>
                <a:latin typeface="ITC Benguiat Bold"/>
                <a:ea typeface="ITC Benguiat Bold"/>
                <a:cs typeface="ITC Benguiat Bold"/>
                <a:sym typeface="ITC Benguiat Bold"/>
              </a:rPr>
              <a:t>ing</a:t>
            </a:r>
            <a:r>
              <a:rPr lang="en-US" sz="3401" b="1" spc="-173" dirty="0">
                <a:solidFill>
                  <a:srgbClr val="AA1313"/>
                </a:solidFill>
                <a:latin typeface="ITC Benguiat Bold"/>
                <a:ea typeface="ITC Benguiat Bold"/>
                <a:cs typeface="ITC Benguiat Bold"/>
                <a:sym typeface="ITC Benguiat Bold"/>
              </a:rPr>
              <a:t> like a pro?</a:t>
            </a:r>
          </a:p>
        </p:txBody>
      </p:sp>
    </p:spTree>
    <p:extLst>
      <p:ext uri="{BB962C8B-B14F-4D97-AF65-F5344CB8AC3E}">
        <p14:creationId xmlns:p14="http://schemas.microsoft.com/office/powerpoint/2010/main" val="10116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29A6-85FC-97E1-6C2F-DD1788EBCD0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396CEE-FB5C-54D9-91EE-60B622B5083C}"/>
              </a:ext>
            </a:extLst>
          </p:cNvPr>
          <p:cNvGrpSpPr/>
          <p:nvPr/>
        </p:nvGrpSpPr>
        <p:grpSpPr>
          <a:xfrm>
            <a:off x="1621" y="38100"/>
            <a:ext cx="18288000" cy="10287000"/>
            <a:chOff x="0" y="0"/>
            <a:chExt cx="5055719" cy="3076874"/>
          </a:xfrm>
        </p:grpSpPr>
        <p:sp>
          <p:nvSpPr>
            <p:cNvPr id="3" name="Freeform 3">
              <a:extLst>
                <a:ext uri="{FF2B5EF4-FFF2-40B4-BE49-F238E27FC236}">
                  <a16:creationId xmlns:a16="http://schemas.microsoft.com/office/drawing/2014/main" id="{8F322E8B-4936-35EA-AEF4-3BCF9FAB664D}"/>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0A6D3386-436D-8465-C4EB-A612C93CDC8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70D0A6EE-143E-1C25-B812-A172011CF113}"/>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295C7B7E-60E0-62CC-7CAC-D6681A5F6BB5}"/>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C863BA53-538E-3123-D615-6C3CD06B5C77}"/>
              </a:ext>
            </a:extLst>
          </p:cNvPr>
          <p:cNvSpPr txBox="1"/>
          <p:nvPr/>
        </p:nvSpPr>
        <p:spPr>
          <a:xfrm>
            <a:off x="566345" y="114300"/>
            <a:ext cx="16326861" cy="2417970"/>
          </a:xfrm>
          <a:prstGeom prst="rect">
            <a:avLst/>
          </a:prstGeom>
        </p:spPr>
        <p:txBody>
          <a:bodyPr wrap="square" lIns="0" tIns="0" rIns="0" bIns="0" rtlCol="0" anchor="t">
            <a:spAutoFit/>
          </a:bodyPr>
          <a:lstStyle/>
          <a:p>
            <a:pPr>
              <a:lnSpc>
                <a:spcPts val="20262"/>
              </a:lnSpc>
              <a:spcBef>
                <a:spcPct val="0"/>
              </a:spcBef>
            </a:pPr>
            <a:r>
              <a:rPr lang="en-US" sz="12100" b="1" spc="-738" dirty="0">
                <a:solidFill>
                  <a:srgbClr val="AA1313"/>
                </a:solidFill>
                <a:latin typeface="ITC Benguiat Bold"/>
                <a:ea typeface="ITC Benguiat Bold"/>
                <a:cs typeface="ITC Benguiat Bold"/>
                <a:sym typeface="ITC Benguiat Bold"/>
              </a:rPr>
              <a:t>CUSTOMIZE YOUR URL</a:t>
            </a:r>
          </a:p>
        </p:txBody>
      </p:sp>
      <p:sp>
        <p:nvSpPr>
          <p:cNvPr id="8" name="AutoShape 8">
            <a:extLst>
              <a:ext uri="{FF2B5EF4-FFF2-40B4-BE49-F238E27FC236}">
                <a16:creationId xmlns:a16="http://schemas.microsoft.com/office/drawing/2014/main" id="{FB7BA03F-5414-4D07-3234-0BC7E8F48882}"/>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9" name="Group 9">
            <a:extLst>
              <a:ext uri="{FF2B5EF4-FFF2-40B4-BE49-F238E27FC236}">
                <a16:creationId xmlns:a16="http://schemas.microsoft.com/office/drawing/2014/main" id="{BA1BC402-C906-1E74-F858-6E068DCCC143}"/>
              </a:ext>
            </a:extLst>
          </p:cNvPr>
          <p:cNvGrpSpPr/>
          <p:nvPr/>
        </p:nvGrpSpPr>
        <p:grpSpPr>
          <a:xfrm>
            <a:off x="16066150" y="2266101"/>
            <a:ext cx="1654111" cy="503745"/>
            <a:chOff x="0" y="0"/>
            <a:chExt cx="2205481" cy="671660"/>
          </a:xfrm>
        </p:grpSpPr>
        <p:grpSp>
          <p:nvGrpSpPr>
            <p:cNvPr id="10" name="Group 10">
              <a:extLst>
                <a:ext uri="{FF2B5EF4-FFF2-40B4-BE49-F238E27FC236}">
                  <a16:creationId xmlns:a16="http://schemas.microsoft.com/office/drawing/2014/main" id="{2F65F464-C812-2D24-7E5A-36E2D2F5A065}"/>
                </a:ext>
              </a:extLst>
            </p:cNvPr>
            <p:cNvGrpSpPr/>
            <p:nvPr/>
          </p:nvGrpSpPr>
          <p:grpSpPr>
            <a:xfrm>
              <a:off x="0" y="0"/>
              <a:ext cx="671660" cy="671660"/>
              <a:chOff x="0" y="0"/>
              <a:chExt cx="812800" cy="812800"/>
            </a:xfrm>
          </p:grpSpPr>
          <p:sp>
            <p:nvSpPr>
              <p:cNvPr id="11" name="Freeform 11">
                <a:extLst>
                  <a:ext uri="{FF2B5EF4-FFF2-40B4-BE49-F238E27FC236}">
                    <a16:creationId xmlns:a16="http://schemas.microsoft.com/office/drawing/2014/main" id="{E7E86E6D-72D5-EBCC-DDEB-A374B77517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FAB89AFF-C1F6-B190-D59C-0DDBEE367269}"/>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FEA96F0F-1E42-3E3D-B8D6-1B27C6CF479A}"/>
                </a:ext>
              </a:extLst>
            </p:cNvPr>
            <p:cNvSpPr/>
            <p:nvPr/>
          </p:nvSpPr>
          <p:spPr>
            <a:xfrm>
              <a:off x="0"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4" name="Group 14">
              <a:extLst>
                <a:ext uri="{FF2B5EF4-FFF2-40B4-BE49-F238E27FC236}">
                  <a16:creationId xmlns:a16="http://schemas.microsoft.com/office/drawing/2014/main" id="{0FF43CD5-4C64-74B6-A950-A8EE97B2D8C8}"/>
                </a:ext>
              </a:extLst>
            </p:cNvPr>
            <p:cNvGrpSpPr/>
            <p:nvPr/>
          </p:nvGrpSpPr>
          <p:grpSpPr>
            <a:xfrm>
              <a:off x="766910" y="0"/>
              <a:ext cx="671660" cy="671660"/>
              <a:chOff x="0" y="0"/>
              <a:chExt cx="812800" cy="812800"/>
            </a:xfrm>
          </p:grpSpPr>
          <p:sp>
            <p:nvSpPr>
              <p:cNvPr id="15" name="Freeform 15">
                <a:extLst>
                  <a:ext uri="{FF2B5EF4-FFF2-40B4-BE49-F238E27FC236}">
                    <a16:creationId xmlns:a16="http://schemas.microsoft.com/office/drawing/2014/main" id="{02F2941C-CC85-6DA7-985C-749233480C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endParaRPr lang="en-US"/>
              </a:p>
            </p:txBody>
          </p:sp>
          <p:sp>
            <p:nvSpPr>
              <p:cNvPr id="16" name="TextBox 16">
                <a:extLst>
                  <a:ext uri="{FF2B5EF4-FFF2-40B4-BE49-F238E27FC236}">
                    <a16:creationId xmlns:a16="http://schemas.microsoft.com/office/drawing/2014/main" id="{35B856D6-D130-7C7E-9BC0-EB514589912A}"/>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7" name="Freeform 17">
              <a:extLst>
                <a:ext uri="{FF2B5EF4-FFF2-40B4-BE49-F238E27FC236}">
                  <a16:creationId xmlns:a16="http://schemas.microsoft.com/office/drawing/2014/main" id="{03297DF1-925F-FCD1-6FE7-A5E2AA426416}"/>
                </a:ext>
              </a:extLst>
            </p:cNvPr>
            <p:cNvSpPr/>
            <p:nvPr/>
          </p:nvSpPr>
          <p:spPr>
            <a:xfrm>
              <a:off x="766910" y="0"/>
              <a:ext cx="671660" cy="671660"/>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C4B50D7B-338B-3AC2-CE0E-E10C56DBE009}"/>
                </a:ext>
              </a:extLst>
            </p:cNvPr>
            <p:cNvSpPr/>
            <p:nvPr/>
          </p:nvSpPr>
          <p:spPr>
            <a:xfrm>
              <a:off x="1533821" y="0"/>
              <a:ext cx="671660" cy="671660"/>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4" name="Freeform 22">
            <a:extLst>
              <a:ext uri="{FF2B5EF4-FFF2-40B4-BE49-F238E27FC236}">
                <a16:creationId xmlns:a16="http://schemas.microsoft.com/office/drawing/2014/main" id="{F053AFCA-17A6-8BA3-F58B-F718D82963FB}"/>
              </a:ext>
            </a:extLst>
          </p:cNvPr>
          <p:cNvSpPr/>
          <p:nvPr/>
        </p:nvSpPr>
        <p:spPr>
          <a:xfrm>
            <a:off x="2431251" y="2851921"/>
            <a:ext cx="13335000" cy="6837284"/>
          </a:xfrm>
          <a:custGeom>
            <a:avLst/>
            <a:gdLst/>
            <a:ahLst/>
            <a:cxnLst/>
            <a:rect l="l" t="t" r="r" b="b"/>
            <a:pathLst>
              <a:path w="11751568" h="9224981">
                <a:moveTo>
                  <a:pt x="0" y="0"/>
                </a:moveTo>
                <a:lnTo>
                  <a:pt x="11751568" y="0"/>
                </a:lnTo>
                <a:lnTo>
                  <a:pt x="11751568" y="9224981"/>
                </a:lnTo>
                <a:lnTo>
                  <a:pt x="0" y="9224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5" name="TextBox 24">
            <a:extLst>
              <a:ext uri="{FF2B5EF4-FFF2-40B4-BE49-F238E27FC236}">
                <a16:creationId xmlns:a16="http://schemas.microsoft.com/office/drawing/2014/main" id="{7AE6603E-51C4-BE5F-937F-33AB8020F3BE}"/>
              </a:ext>
            </a:extLst>
          </p:cNvPr>
          <p:cNvSpPr txBox="1"/>
          <p:nvPr/>
        </p:nvSpPr>
        <p:spPr>
          <a:xfrm>
            <a:off x="5795400" y="3556474"/>
            <a:ext cx="9296400" cy="646331"/>
          </a:xfrm>
          <a:prstGeom prst="rect">
            <a:avLst/>
          </a:prstGeom>
          <a:noFill/>
        </p:spPr>
        <p:txBody>
          <a:bodyPr wrap="square" rtlCol="0">
            <a:spAutoFit/>
          </a:bodyPr>
          <a:lstStyle/>
          <a:p>
            <a:r>
              <a:rPr lang="en-US" sz="3600" dirty="0"/>
              <a:t>linkedin.com</a:t>
            </a:r>
          </a:p>
        </p:txBody>
      </p:sp>
      <p:pic>
        <p:nvPicPr>
          <p:cNvPr id="26" name="Picture 25">
            <a:extLst>
              <a:ext uri="{FF2B5EF4-FFF2-40B4-BE49-F238E27FC236}">
                <a16:creationId xmlns:a16="http://schemas.microsoft.com/office/drawing/2014/main" id="{7E7B84AA-3CB9-7E99-2E32-B82BCC121321}"/>
              </a:ext>
            </a:extLst>
          </p:cNvPr>
          <p:cNvPicPr>
            <a:picLocks noChangeAspect="1"/>
          </p:cNvPicPr>
          <p:nvPr/>
        </p:nvPicPr>
        <p:blipFill>
          <a:blip r:embed="rId5"/>
          <a:stretch>
            <a:fillRect/>
          </a:stretch>
        </p:blipFill>
        <p:spPr>
          <a:xfrm>
            <a:off x="2812251" y="4583805"/>
            <a:ext cx="12620910" cy="4781836"/>
          </a:xfrm>
          <a:prstGeom prst="rect">
            <a:avLst/>
          </a:prstGeom>
        </p:spPr>
      </p:pic>
      <p:sp>
        <p:nvSpPr>
          <p:cNvPr id="27" name="Rectangle 26">
            <a:extLst>
              <a:ext uri="{FF2B5EF4-FFF2-40B4-BE49-F238E27FC236}">
                <a16:creationId xmlns:a16="http://schemas.microsoft.com/office/drawing/2014/main" id="{BD9249C1-EBE5-9E61-4C0E-35398F1EFF52}"/>
              </a:ext>
            </a:extLst>
          </p:cNvPr>
          <p:cNvSpPr/>
          <p:nvPr/>
        </p:nvSpPr>
        <p:spPr>
          <a:xfrm>
            <a:off x="12172652" y="6134100"/>
            <a:ext cx="3067348" cy="1295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2">
            <a:extLst>
              <a:ext uri="{FF2B5EF4-FFF2-40B4-BE49-F238E27FC236}">
                <a16:creationId xmlns:a16="http://schemas.microsoft.com/office/drawing/2014/main" id="{7FEA11AA-4840-E8CF-46A0-F2C4BB6AED23}"/>
              </a:ext>
            </a:extLst>
          </p:cNvPr>
          <p:cNvSpPr txBox="1"/>
          <p:nvPr/>
        </p:nvSpPr>
        <p:spPr>
          <a:xfrm>
            <a:off x="566345" y="9787526"/>
            <a:ext cx="17398423" cy="474489"/>
          </a:xfrm>
          <a:prstGeom prst="rect">
            <a:avLst/>
          </a:prstGeom>
        </p:spPr>
        <p:txBody>
          <a:bodyPr lIns="0" tIns="0" rIns="0" bIns="0" rtlCol="0" anchor="t">
            <a:spAutoFit/>
          </a:bodyPr>
          <a:lstStyle/>
          <a:p>
            <a:pPr algn="ctr">
              <a:lnSpc>
                <a:spcPts val="3672"/>
              </a:lnSpc>
            </a:pPr>
            <a:r>
              <a:rPr lang="en-US" sz="3400" dirty="0">
                <a:solidFill>
                  <a:srgbClr val="004E7A"/>
                </a:solidFill>
                <a:latin typeface="Cooper BT Medium"/>
                <a:ea typeface="Cooper BT Medium"/>
                <a:cs typeface="Cooper BT Medium"/>
                <a:sym typeface="Cooper BT Medium"/>
              </a:rPr>
              <a:t>LinkedIn.com </a:t>
            </a:r>
            <a:r>
              <a:rPr lang="en-US" sz="3400" dirty="0">
                <a:solidFill>
                  <a:srgbClr val="CC4E00"/>
                </a:solidFill>
                <a:latin typeface="Cooper BT Medium"/>
                <a:ea typeface="Cooper BT Medium"/>
                <a:cs typeface="Cooper BT Medium"/>
                <a:sym typeface="Cooper BT Medium"/>
              </a:rPr>
              <a:t>→</a:t>
            </a:r>
            <a:r>
              <a:rPr lang="en-US" sz="3400" dirty="0">
                <a:solidFill>
                  <a:srgbClr val="CCC14F"/>
                </a:solidFill>
                <a:latin typeface="Cooper BT Medium"/>
                <a:ea typeface="Cooper BT Medium"/>
                <a:cs typeface="Cooper BT Medium"/>
                <a:sym typeface="Cooper BT Medium"/>
              </a:rPr>
              <a:t> </a:t>
            </a:r>
            <a:r>
              <a:rPr lang="en-US" sz="3400" dirty="0">
                <a:solidFill>
                  <a:srgbClr val="004E7A"/>
                </a:solidFill>
                <a:latin typeface="Cooper BT Medium"/>
                <a:ea typeface="Cooper BT Medium"/>
                <a:cs typeface="Cooper BT Medium"/>
                <a:sym typeface="Cooper BT Medium"/>
              </a:rPr>
              <a:t>Select your Profile </a:t>
            </a:r>
            <a:r>
              <a:rPr lang="en-US" sz="3400" dirty="0">
                <a:solidFill>
                  <a:srgbClr val="CC4E00"/>
                </a:solidFill>
                <a:latin typeface="Cooper BT Medium"/>
                <a:ea typeface="Cooper BT Medium"/>
                <a:cs typeface="Cooper BT Medium"/>
                <a:sym typeface="Cooper BT Medium"/>
              </a:rPr>
              <a:t>→</a:t>
            </a:r>
            <a:r>
              <a:rPr lang="en-US" sz="3400" dirty="0">
                <a:solidFill>
                  <a:srgbClr val="004E7A"/>
                </a:solidFill>
                <a:latin typeface="Cooper BT Medium"/>
                <a:ea typeface="Cooper BT Medium"/>
                <a:cs typeface="Cooper BT Medium"/>
                <a:sym typeface="Cooper BT Medium"/>
              </a:rPr>
              <a:t> Click the pencil next to “Public Profile &amp; URL”</a:t>
            </a:r>
          </a:p>
        </p:txBody>
      </p:sp>
      <p:sp>
        <p:nvSpPr>
          <p:cNvPr id="29" name="TextBox 28">
            <a:extLst>
              <a:ext uri="{FF2B5EF4-FFF2-40B4-BE49-F238E27FC236}">
                <a16:creationId xmlns:a16="http://schemas.microsoft.com/office/drawing/2014/main" id="{441F7D6B-FBC3-7FA4-F5DD-AE176F762D74}"/>
              </a:ext>
            </a:extLst>
          </p:cNvPr>
          <p:cNvSpPr txBox="1"/>
          <p:nvPr/>
        </p:nvSpPr>
        <p:spPr>
          <a:xfrm>
            <a:off x="16147251" y="8873198"/>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6" action="ppaction://hlinksldjump"/>
              </a:rPr>
              <a:t>Final Round</a:t>
            </a:r>
            <a:endParaRPr lang="en-US" sz="3800" spc="-199" dirty="0">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179425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1EB57-45F7-9F4C-D52B-446C553D77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320ABD-C417-99DE-8894-16AEC18F77E9}"/>
              </a:ext>
            </a:extLst>
          </p:cNvPr>
          <p:cNvGrpSpPr/>
          <p:nvPr/>
        </p:nvGrpSpPr>
        <p:grpSpPr>
          <a:xfrm>
            <a:off x="-928404" y="0"/>
            <a:ext cx="19195932" cy="10307434"/>
            <a:chOff x="0" y="0"/>
            <a:chExt cx="5055719" cy="3076874"/>
          </a:xfrm>
        </p:grpSpPr>
        <p:sp>
          <p:nvSpPr>
            <p:cNvPr id="3" name="Freeform 3">
              <a:extLst>
                <a:ext uri="{FF2B5EF4-FFF2-40B4-BE49-F238E27FC236}">
                  <a16:creationId xmlns:a16="http://schemas.microsoft.com/office/drawing/2014/main" id="{A9762CD7-B897-C342-AB6B-CFC8678E4174}"/>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845FA5CF-5EAC-7BCE-CC6A-8B4B27D781CD}"/>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13E811A4-BC61-611A-1338-331E3D825655}"/>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5602E6BC-FB3F-FCB5-E9D8-AD70B14DEB3D}"/>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0B3DD184-01A7-B5B4-ACE6-E6648B3764B8}"/>
              </a:ext>
            </a:extLst>
          </p:cNvPr>
          <p:cNvSpPr txBox="1"/>
          <p:nvPr/>
        </p:nvSpPr>
        <p:spPr>
          <a:xfrm>
            <a:off x="566345" y="114300"/>
            <a:ext cx="16350055" cy="2608319"/>
          </a:xfrm>
          <a:prstGeom prst="rect">
            <a:avLst/>
          </a:prstGeom>
        </p:spPr>
        <p:txBody>
          <a:bodyPr wrap="square" lIns="0" tIns="0" rIns="0" bIns="0" rtlCol="0" anchor="t">
            <a:spAutoFit/>
          </a:bodyPr>
          <a:lstStyle/>
          <a:p>
            <a:pP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COOL QR CODES</a:t>
            </a:r>
          </a:p>
        </p:txBody>
      </p:sp>
      <p:sp>
        <p:nvSpPr>
          <p:cNvPr id="8" name="AutoShape 8">
            <a:extLst>
              <a:ext uri="{FF2B5EF4-FFF2-40B4-BE49-F238E27FC236}">
                <a16:creationId xmlns:a16="http://schemas.microsoft.com/office/drawing/2014/main" id="{3E31E1DE-A4BB-6000-3B6D-A57C469C68B4}"/>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D14EADC7-89D7-CA44-A2D1-323EF5891F0D}"/>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8D32728F-6EEC-4278-FCA0-00BCEC9406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0308CCCE-BD37-AB20-7980-1FED368ED86A}"/>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A39E0168-AC0F-5B86-1762-334354EBA46C}"/>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B2A9DA44-B293-5A71-263D-07C1A616CA0F}"/>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F788280D-79E0-9D96-DEF4-5B2AE3C2BAB4}"/>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44">
            <a:extLst>
              <a:ext uri="{FF2B5EF4-FFF2-40B4-BE49-F238E27FC236}">
                <a16:creationId xmlns:a16="http://schemas.microsoft.com/office/drawing/2014/main" id="{03E5A8C1-95DC-4CD1-C34F-2EA3BFC4728B}"/>
              </a:ext>
            </a:extLst>
          </p:cNvPr>
          <p:cNvSpPr txBox="1"/>
          <p:nvPr/>
        </p:nvSpPr>
        <p:spPr>
          <a:xfrm>
            <a:off x="566346" y="2851829"/>
            <a:ext cx="15452580" cy="1102866"/>
          </a:xfrm>
          <a:prstGeom prst="rect">
            <a:avLst/>
          </a:prstGeom>
        </p:spPr>
        <p:txBody>
          <a:bodyPr wrap="square" lIns="0" tIns="0" rIns="0" bIns="0" rtlCol="0" anchor="t">
            <a:spAutoFit/>
          </a:bodyPr>
          <a:lstStyle/>
          <a:p>
            <a:pPr algn="ctr">
              <a:lnSpc>
                <a:spcPts val="4300"/>
              </a:lnSpc>
              <a:spcBef>
                <a:spcPct val="0"/>
              </a:spcBef>
            </a:pPr>
            <a:r>
              <a:rPr lang="en-US" sz="3699" dirty="0">
                <a:solidFill>
                  <a:srgbClr val="000000"/>
                </a:solidFill>
                <a:latin typeface="Cooper BT Medium"/>
                <a:ea typeface="Cooper BT Medium"/>
                <a:cs typeface="Cooper BT Medium"/>
                <a:sym typeface="Cooper BT Medium"/>
              </a:rPr>
              <a:t>QR, or Quick Response, codes are scannable shortcuts to connect someone to digital information.</a:t>
            </a:r>
          </a:p>
        </p:txBody>
      </p:sp>
      <p:pic>
        <p:nvPicPr>
          <p:cNvPr id="15" name="Picture 14">
            <a:extLst>
              <a:ext uri="{FF2B5EF4-FFF2-40B4-BE49-F238E27FC236}">
                <a16:creationId xmlns:a16="http://schemas.microsoft.com/office/drawing/2014/main" id="{E79FE379-8AB2-A6BF-F00E-8D6F9B4A674A}"/>
              </a:ext>
            </a:extLst>
          </p:cNvPr>
          <p:cNvPicPr>
            <a:picLocks noChangeAspect="1"/>
          </p:cNvPicPr>
          <p:nvPr/>
        </p:nvPicPr>
        <p:blipFill>
          <a:blip r:embed="rId3"/>
          <a:stretch>
            <a:fillRect/>
          </a:stretch>
        </p:blipFill>
        <p:spPr>
          <a:xfrm>
            <a:off x="3743404" y="5733549"/>
            <a:ext cx="4286250" cy="4286250"/>
          </a:xfrm>
          <a:prstGeom prst="rect">
            <a:avLst/>
          </a:prstGeom>
        </p:spPr>
      </p:pic>
      <p:sp>
        <p:nvSpPr>
          <p:cNvPr id="29" name="TextBox 50">
            <a:extLst>
              <a:ext uri="{FF2B5EF4-FFF2-40B4-BE49-F238E27FC236}">
                <a16:creationId xmlns:a16="http://schemas.microsoft.com/office/drawing/2014/main" id="{FD3F85DC-3D94-685E-485D-1A662BCCA0AF}"/>
              </a:ext>
            </a:extLst>
          </p:cNvPr>
          <p:cNvSpPr txBox="1"/>
          <p:nvPr/>
        </p:nvSpPr>
        <p:spPr>
          <a:xfrm>
            <a:off x="3743404" y="4466766"/>
            <a:ext cx="4286250" cy="1025922"/>
          </a:xfrm>
          <a:prstGeom prst="rect">
            <a:avLst/>
          </a:prstGeom>
        </p:spPr>
        <p:txBody>
          <a:bodyPr wrap="square" lIns="0" tIns="0" rIns="0" bIns="0" rtlCol="0" anchor="t">
            <a:spAutoFit/>
          </a:bodyPr>
          <a:lstStyle/>
          <a:p>
            <a:pPr algn="ctr">
              <a:lnSpc>
                <a:spcPts val="4000"/>
              </a:lnSpc>
              <a:spcBef>
                <a:spcPct val="0"/>
              </a:spcBef>
            </a:pPr>
            <a:r>
              <a:rPr lang="en-US" sz="3600" dirty="0">
                <a:solidFill>
                  <a:srgbClr val="C00000"/>
                </a:solidFill>
                <a:latin typeface="Cooper BT Medium"/>
                <a:ea typeface="Cooper BT Medium"/>
                <a:cs typeface="Cooper BT Medium"/>
                <a:sym typeface="Cooper BT Medium"/>
              </a:rPr>
              <a:t>Create right from your browser</a:t>
            </a:r>
          </a:p>
        </p:txBody>
      </p:sp>
      <p:pic>
        <p:nvPicPr>
          <p:cNvPr id="37" name="Picture 36">
            <a:extLst>
              <a:ext uri="{FF2B5EF4-FFF2-40B4-BE49-F238E27FC236}">
                <a16:creationId xmlns:a16="http://schemas.microsoft.com/office/drawing/2014/main" id="{C2B9C72C-986E-55BA-4766-7B0507757F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8800" y="5572709"/>
            <a:ext cx="4572777" cy="4572777"/>
          </a:xfrm>
          <a:prstGeom prst="rect">
            <a:avLst/>
          </a:prstGeom>
        </p:spPr>
      </p:pic>
      <p:sp>
        <p:nvSpPr>
          <p:cNvPr id="14" name="TextBox 50">
            <a:extLst>
              <a:ext uri="{FF2B5EF4-FFF2-40B4-BE49-F238E27FC236}">
                <a16:creationId xmlns:a16="http://schemas.microsoft.com/office/drawing/2014/main" id="{926A7978-A2C7-D60B-734B-D8509B445E52}"/>
              </a:ext>
            </a:extLst>
          </p:cNvPr>
          <p:cNvSpPr txBox="1"/>
          <p:nvPr/>
        </p:nvSpPr>
        <p:spPr>
          <a:xfrm>
            <a:off x="9448800" y="4466766"/>
            <a:ext cx="4572777" cy="1025922"/>
          </a:xfrm>
          <a:prstGeom prst="rect">
            <a:avLst/>
          </a:prstGeom>
        </p:spPr>
        <p:txBody>
          <a:bodyPr wrap="square" lIns="0" tIns="0" rIns="0" bIns="0" rtlCol="0" anchor="t">
            <a:spAutoFit/>
          </a:bodyPr>
          <a:lstStyle/>
          <a:p>
            <a:pPr algn="ctr">
              <a:lnSpc>
                <a:spcPts val="4000"/>
              </a:lnSpc>
              <a:spcBef>
                <a:spcPct val="0"/>
              </a:spcBef>
            </a:pPr>
            <a:r>
              <a:rPr lang="en-US" sz="3600" dirty="0">
                <a:solidFill>
                  <a:srgbClr val="C00000"/>
                </a:solidFill>
                <a:latin typeface="Cooper BT Medium"/>
                <a:ea typeface="Cooper BT Medium"/>
                <a:cs typeface="Cooper BT Medium"/>
                <a:sym typeface="Cooper BT Medium"/>
              </a:rPr>
              <a:t>Dedicated design program</a:t>
            </a:r>
          </a:p>
        </p:txBody>
      </p:sp>
    </p:spTree>
    <p:extLst>
      <p:ext uri="{BB962C8B-B14F-4D97-AF65-F5344CB8AC3E}">
        <p14:creationId xmlns:p14="http://schemas.microsoft.com/office/powerpoint/2010/main" val="354494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78953-84B6-F08E-94D4-437EA6651EB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BB633C8-EAF2-09B8-1AA5-4556B1D80331}"/>
              </a:ext>
            </a:extLst>
          </p:cNvPr>
          <p:cNvGrpSpPr/>
          <p:nvPr/>
        </p:nvGrpSpPr>
        <p:grpSpPr>
          <a:xfrm>
            <a:off x="-928404" y="0"/>
            <a:ext cx="19195932" cy="10307434"/>
            <a:chOff x="0" y="0"/>
            <a:chExt cx="5055719" cy="3076874"/>
          </a:xfrm>
        </p:grpSpPr>
        <p:sp>
          <p:nvSpPr>
            <p:cNvPr id="3" name="Freeform 3">
              <a:extLst>
                <a:ext uri="{FF2B5EF4-FFF2-40B4-BE49-F238E27FC236}">
                  <a16:creationId xmlns:a16="http://schemas.microsoft.com/office/drawing/2014/main" id="{8081DF63-D96E-DB7F-7AA5-A2BC1D2C052E}"/>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2FCEA87-3FC8-48C3-D7DB-DD819E60E9C1}"/>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E77AA1FB-8333-161D-7B0C-CBAABA48059C}"/>
              </a:ext>
            </a:extLst>
          </p:cNvPr>
          <p:cNvSpPr/>
          <p:nvPr/>
        </p:nvSpPr>
        <p:spPr>
          <a:xfrm>
            <a:off x="566345" y="2375099"/>
            <a:ext cx="15199906"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EDEDE73E-57BA-E410-94F0-6507272E14CB}"/>
              </a:ext>
            </a:extLst>
          </p:cNvPr>
          <p:cNvSpPr/>
          <p:nvPr/>
        </p:nvSpPr>
        <p:spPr>
          <a:xfrm>
            <a:off x="566345" y="2517974"/>
            <a:ext cx="15199906"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BAB6390C-8691-2A5D-209D-9EC9DF7FE741}"/>
              </a:ext>
            </a:extLst>
          </p:cNvPr>
          <p:cNvSpPr txBox="1"/>
          <p:nvPr/>
        </p:nvSpPr>
        <p:spPr>
          <a:xfrm>
            <a:off x="566345" y="114300"/>
            <a:ext cx="16350055" cy="2608319"/>
          </a:xfrm>
          <a:prstGeom prst="rect">
            <a:avLst/>
          </a:prstGeom>
        </p:spPr>
        <p:txBody>
          <a:bodyPr wrap="square" lIns="0" tIns="0" rIns="0" bIns="0" rtlCol="0" anchor="t">
            <a:spAutoFit/>
          </a:bodyPr>
          <a:lstStyle/>
          <a:p>
            <a:pP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HOW?</a:t>
            </a:r>
          </a:p>
        </p:txBody>
      </p:sp>
      <p:sp>
        <p:nvSpPr>
          <p:cNvPr id="8" name="AutoShape 8">
            <a:extLst>
              <a:ext uri="{FF2B5EF4-FFF2-40B4-BE49-F238E27FC236}">
                <a16:creationId xmlns:a16="http://schemas.microsoft.com/office/drawing/2014/main" id="{F38872D0-D533-B29D-4240-364E313F7653}"/>
              </a:ext>
            </a:extLst>
          </p:cNvPr>
          <p:cNvSpPr/>
          <p:nvPr/>
        </p:nvSpPr>
        <p:spPr>
          <a:xfrm>
            <a:off x="566345" y="2660849"/>
            <a:ext cx="15199906" cy="0"/>
          </a:xfrm>
          <a:prstGeom prst="line">
            <a:avLst/>
          </a:prstGeom>
          <a:ln w="95250" cap="flat">
            <a:solidFill>
              <a:srgbClr val="1CABB0"/>
            </a:solidFill>
            <a:prstDash val="solid"/>
            <a:headEnd type="none" w="sm" len="sm"/>
            <a:tailEnd type="none" w="sm" len="sm"/>
          </a:ln>
        </p:spPr>
        <p:txBody>
          <a:bodyPr/>
          <a:lstStyle/>
          <a:p>
            <a:endParaRPr lang="en-US"/>
          </a:p>
        </p:txBody>
      </p:sp>
      <p:grpSp>
        <p:nvGrpSpPr>
          <p:cNvPr id="10" name="Group 10">
            <a:extLst>
              <a:ext uri="{FF2B5EF4-FFF2-40B4-BE49-F238E27FC236}">
                <a16:creationId xmlns:a16="http://schemas.microsoft.com/office/drawing/2014/main" id="{8620BDE3-5719-68FB-C395-3B4B572C4C0A}"/>
              </a:ext>
            </a:extLst>
          </p:cNvPr>
          <p:cNvGrpSpPr/>
          <p:nvPr/>
        </p:nvGrpSpPr>
        <p:grpSpPr>
          <a:xfrm>
            <a:off x="16066150" y="2266101"/>
            <a:ext cx="503745" cy="503745"/>
            <a:chOff x="0" y="0"/>
            <a:chExt cx="812800" cy="812800"/>
          </a:xfrm>
        </p:grpSpPr>
        <p:sp>
          <p:nvSpPr>
            <p:cNvPr id="11" name="Freeform 11">
              <a:extLst>
                <a:ext uri="{FF2B5EF4-FFF2-40B4-BE49-F238E27FC236}">
                  <a16:creationId xmlns:a16="http://schemas.microsoft.com/office/drawing/2014/main" id="{AABBD69F-E21C-8183-C6E3-EDF5525177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EFF1F"/>
            </a:solidFill>
          </p:spPr>
          <p:txBody>
            <a:bodyPr/>
            <a:lstStyle/>
            <a:p>
              <a:endParaRPr lang="en-US"/>
            </a:p>
          </p:txBody>
        </p:sp>
        <p:sp>
          <p:nvSpPr>
            <p:cNvPr id="12" name="TextBox 12">
              <a:extLst>
                <a:ext uri="{FF2B5EF4-FFF2-40B4-BE49-F238E27FC236}">
                  <a16:creationId xmlns:a16="http://schemas.microsoft.com/office/drawing/2014/main" id="{FED876C7-1213-1165-6BFC-C6C15C950027}"/>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3" name="Freeform 13">
            <a:extLst>
              <a:ext uri="{FF2B5EF4-FFF2-40B4-BE49-F238E27FC236}">
                <a16:creationId xmlns:a16="http://schemas.microsoft.com/office/drawing/2014/main" id="{E19ABC4E-0C9A-14A6-3D46-F437D3B9ED59}"/>
              </a:ext>
            </a:extLst>
          </p:cNvPr>
          <p:cNvSpPr/>
          <p:nvPr/>
        </p:nvSpPr>
        <p:spPr>
          <a:xfrm>
            <a:off x="16066150"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674BF639-4D1C-B476-94AA-B0DF9BB3D6F8}"/>
              </a:ext>
            </a:extLst>
          </p:cNvPr>
          <p:cNvSpPr/>
          <p:nvPr/>
        </p:nvSpPr>
        <p:spPr>
          <a:xfrm>
            <a:off x="16641333" y="2266101"/>
            <a:ext cx="503745" cy="503745"/>
          </a:xfrm>
          <a:custGeom>
            <a:avLst/>
            <a:gdLst/>
            <a:ahLst/>
            <a:cxnLst/>
            <a:rect l="l" t="t" r="r" b="b"/>
            <a:pathLst>
              <a:path w="671660" h="671660">
                <a:moveTo>
                  <a:pt x="0" y="0"/>
                </a:moveTo>
                <a:lnTo>
                  <a:pt x="671661" y="0"/>
                </a:lnTo>
                <a:lnTo>
                  <a:pt x="671661"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04870065-71F6-186E-8B5C-90088F3B455F}"/>
              </a:ext>
            </a:extLst>
          </p:cNvPr>
          <p:cNvSpPr/>
          <p:nvPr/>
        </p:nvSpPr>
        <p:spPr>
          <a:xfrm>
            <a:off x="17216516" y="2266101"/>
            <a:ext cx="503745" cy="503745"/>
          </a:xfrm>
          <a:custGeom>
            <a:avLst/>
            <a:gdLst/>
            <a:ahLst/>
            <a:cxnLst/>
            <a:rect l="l" t="t" r="r" b="b"/>
            <a:pathLst>
              <a:path w="671660" h="671660">
                <a:moveTo>
                  <a:pt x="0" y="0"/>
                </a:moveTo>
                <a:lnTo>
                  <a:pt x="671660" y="0"/>
                </a:lnTo>
                <a:lnTo>
                  <a:pt x="671660" y="671660"/>
                </a:lnTo>
                <a:lnTo>
                  <a:pt x="0" y="671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20" name="Graphic 19">
            <a:extLst>
              <a:ext uri="{FF2B5EF4-FFF2-40B4-BE49-F238E27FC236}">
                <a16:creationId xmlns:a16="http://schemas.microsoft.com/office/drawing/2014/main" id="{5E078F53-5956-9383-896B-DEE1C2F012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12598" y="4946939"/>
            <a:ext cx="4848299" cy="4848299"/>
          </a:xfrm>
          <a:prstGeom prst="rect">
            <a:avLst/>
          </a:prstGeom>
        </p:spPr>
      </p:pic>
      <p:sp>
        <p:nvSpPr>
          <p:cNvPr id="21" name="TextBox 20">
            <a:extLst>
              <a:ext uri="{FF2B5EF4-FFF2-40B4-BE49-F238E27FC236}">
                <a16:creationId xmlns:a16="http://schemas.microsoft.com/office/drawing/2014/main" id="{45D746F6-5C97-227F-E976-7D237313EA5A}"/>
              </a:ext>
            </a:extLst>
          </p:cNvPr>
          <p:cNvSpPr txBox="1"/>
          <p:nvPr/>
        </p:nvSpPr>
        <p:spPr>
          <a:xfrm>
            <a:off x="727103" y="9318184"/>
            <a:ext cx="1573010" cy="477054"/>
          </a:xfrm>
          <a:prstGeom prst="rect">
            <a:avLst/>
          </a:prstGeom>
        </p:spPr>
        <p:txBody>
          <a:bodyPr wrap="square" lIns="0" tIns="0" rIns="0" bIns="0" rtlCol="0" anchor="t">
            <a:spAutoFit/>
          </a:bodyPr>
          <a:lstStyle/>
          <a:p>
            <a:pPr>
              <a:lnSpc>
                <a:spcPts val="3982"/>
              </a:lnSpc>
            </a:pPr>
            <a:r>
              <a:rPr lang="en-US" sz="2400" spc="-199" dirty="0">
                <a:latin typeface="ITC Benguiat" panose="020B0604020202020204" charset="0"/>
                <a:ea typeface="ITC Benguiat Bold"/>
                <a:cs typeface="ITC Benguiat Bold"/>
                <a:sym typeface="ITC Benguiat Bold"/>
                <a:hlinkClick r:id="rId4" action="ppaction://hlinksldjump"/>
              </a:rPr>
              <a:t>Final Round</a:t>
            </a:r>
            <a:endParaRPr lang="en-US" sz="3800" spc="-199" dirty="0">
              <a:latin typeface="ITC Benguiat" panose="020B0604020202020204" charset="0"/>
              <a:ea typeface="ITC Benguiat"/>
              <a:cs typeface="ITC Benguiat"/>
              <a:sym typeface="ITC Benguiat"/>
            </a:endParaRPr>
          </a:p>
        </p:txBody>
      </p:sp>
      <p:sp>
        <p:nvSpPr>
          <p:cNvPr id="9" name="TextBox 19">
            <a:extLst>
              <a:ext uri="{FF2B5EF4-FFF2-40B4-BE49-F238E27FC236}">
                <a16:creationId xmlns:a16="http://schemas.microsoft.com/office/drawing/2014/main" id="{09E71646-48E4-EAD9-7FDA-AA823AD6CC85}"/>
              </a:ext>
            </a:extLst>
          </p:cNvPr>
          <p:cNvSpPr txBox="1"/>
          <p:nvPr/>
        </p:nvSpPr>
        <p:spPr>
          <a:xfrm>
            <a:off x="566344" y="3312057"/>
            <a:ext cx="15499805" cy="3683701"/>
          </a:xfrm>
          <a:prstGeom prst="rect">
            <a:avLst/>
          </a:prstGeom>
        </p:spPr>
        <p:txBody>
          <a:bodyPr wrap="square" lIns="0" tIns="0" rIns="0" bIns="0" rtlCol="0" anchor="t">
            <a:spAutoFit/>
          </a:bodyPr>
          <a:lstStyle/>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Get URL you want to turn into a QR Code</a:t>
            </a: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Go to QRCode-Tiger.com (free)!</a:t>
            </a: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Enter URL (from step 1)</a:t>
            </a:r>
          </a:p>
          <a:p>
            <a:pPr marL="742950" indent="-742950">
              <a:lnSpc>
                <a:spcPts val="4300"/>
              </a:lnSpc>
              <a:spcBef>
                <a:spcPts val="1800"/>
              </a:spcBef>
              <a:spcAft>
                <a:spcPts val="1800"/>
              </a:spcAft>
              <a:buFont typeface="+mj-lt"/>
              <a:buAutoNum type="arabicPeriod"/>
            </a:pPr>
            <a:r>
              <a:rPr lang="en-US" sz="6000" b="1" spc="-199" dirty="0">
                <a:solidFill>
                  <a:srgbClr val="AA1313"/>
                </a:solidFill>
                <a:latin typeface="ITC Benguiat" panose="020B0604020202020204" charset="0"/>
                <a:ea typeface="ITC Benguiat"/>
                <a:cs typeface="ITC Benguiat"/>
                <a:sym typeface="ITC Benguiat Bold"/>
              </a:rPr>
              <a:t>Customize!</a:t>
            </a:r>
            <a:endParaRPr lang="en-US" sz="6000" spc="-199" dirty="0">
              <a:solidFill>
                <a:srgbClr val="CC4E00"/>
              </a:solidFill>
              <a:latin typeface="ITC Benguiat" panose="020B0604020202020204" charset="0"/>
              <a:ea typeface="ITC Benguiat"/>
              <a:cs typeface="ITC Benguiat"/>
              <a:sym typeface="ITC Benguiat"/>
            </a:endParaRPr>
          </a:p>
        </p:txBody>
      </p:sp>
    </p:spTree>
    <p:extLst>
      <p:ext uri="{BB962C8B-B14F-4D97-AF65-F5344CB8AC3E}">
        <p14:creationId xmlns:p14="http://schemas.microsoft.com/office/powerpoint/2010/main" val="189836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5359E-E566-43A5-CDAB-D727024F866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7DF4DE3-E1EE-1D8D-D754-FD7DEACB0FB6}"/>
              </a:ext>
            </a:extLst>
          </p:cNvPr>
          <p:cNvGrpSpPr/>
          <p:nvPr/>
        </p:nvGrpSpPr>
        <p:grpSpPr>
          <a:xfrm>
            <a:off x="-904689" y="-1523749"/>
            <a:ext cx="19195932" cy="11899497"/>
            <a:chOff x="0" y="-57150"/>
            <a:chExt cx="5055719" cy="3134024"/>
          </a:xfrm>
        </p:grpSpPr>
        <p:sp>
          <p:nvSpPr>
            <p:cNvPr id="3" name="Freeform 3">
              <a:extLst>
                <a:ext uri="{FF2B5EF4-FFF2-40B4-BE49-F238E27FC236}">
                  <a16:creationId xmlns:a16="http://schemas.microsoft.com/office/drawing/2014/main" id="{B8A08008-634D-0221-4B52-BA6CEF3FA2F0}"/>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28B7B03-2398-D387-6A23-71BA6356788E}"/>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3AA8B538-7FEF-D338-8A1B-FE20A225625F}"/>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6DF864D8-194B-6992-050B-C84F5C537E62}"/>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1DEC2797-9A00-1A5E-0CBC-32982AE9AB86}"/>
              </a:ext>
            </a:extLst>
          </p:cNvPr>
          <p:cNvSpPr txBox="1"/>
          <p:nvPr/>
        </p:nvSpPr>
        <p:spPr>
          <a:xfrm>
            <a:off x="4896280" y="114300"/>
            <a:ext cx="8495441" cy="2509277"/>
          </a:xfrm>
          <a:prstGeom prst="rect">
            <a:avLst/>
          </a:prstGeom>
        </p:spPr>
        <p:txBody>
          <a:bodyPr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Q&amp;A</a:t>
            </a:r>
          </a:p>
        </p:txBody>
      </p:sp>
      <p:sp>
        <p:nvSpPr>
          <p:cNvPr id="8" name="AutoShape 8">
            <a:extLst>
              <a:ext uri="{FF2B5EF4-FFF2-40B4-BE49-F238E27FC236}">
                <a16:creationId xmlns:a16="http://schemas.microsoft.com/office/drawing/2014/main" id="{7F123B97-A09C-E4AF-C2E3-7A0419DFB991}"/>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50" name="TextBox 50">
            <a:extLst>
              <a:ext uri="{FF2B5EF4-FFF2-40B4-BE49-F238E27FC236}">
                <a16:creationId xmlns:a16="http://schemas.microsoft.com/office/drawing/2014/main" id="{22FFCAAD-673D-BDCC-3A14-1816B73A3FB0}"/>
              </a:ext>
            </a:extLst>
          </p:cNvPr>
          <p:cNvSpPr txBox="1"/>
          <p:nvPr/>
        </p:nvSpPr>
        <p:spPr>
          <a:xfrm>
            <a:off x="566345" y="3097807"/>
            <a:ext cx="16902871" cy="680379"/>
          </a:xfrm>
          <a:prstGeom prst="rect">
            <a:avLst/>
          </a:prstGeom>
        </p:spPr>
        <p:txBody>
          <a:bodyPr lIns="0" tIns="0" rIns="0" bIns="0" rtlCol="0" anchor="t">
            <a:spAutoFit/>
          </a:bodyPr>
          <a:lstStyle/>
          <a:p>
            <a:pPr algn="ctr">
              <a:lnSpc>
                <a:spcPts val="5179"/>
              </a:lnSpc>
              <a:spcBef>
                <a:spcPct val="0"/>
              </a:spcBef>
            </a:pPr>
            <a:r>
              <a:rPr lang="en-US" sz="6000" dirty="0">
                <a:solidFill>
                  <a:srgbClr val="000000"/>
                </a:solidFill>
                <a:latin typeface="Cooper BT Medium"/>
                <a:ea typeface="Cooper BT Medium"/>
                <a:cs typeface="Cooper BT Medium"/>
                <a:sym typeface="Cooper BT Medium"/>
              </a:rPr>
              <a:t>Ask me anything!</a:t>
            </a:r>
          </a:p>
        </p:txBody>
      </p:sp>
      <p:sp>
        <p:nvSpPr>
          <p:cNvPr id="56" name="TextBox 50">
            <a:extLst>
              <a:ext uri="{FF2B5EF4-FFF2-40B4-BE49-F238E27FC236}">
                <a16:creationId xmlns:a16="http://schemas.microsoft.com/office/drawing/2014/main" id="{39E9E6E4-D51A-884F-FE76-4A97D58E5D20}"/>
              </a:ext>
            </a:extLst>
          </p:cNvPr>
          <p:cNvSpPr txBox="1"/>
          <p:nvPr/>
        </p:nvSpPr>
        <p:spPr>
          <a:xfrm>
            <a:off x="1107370" y="4471788"/>
            <a:ext cx="5784437" cy="2000548"/>
          </a:xfrm>
          <a:prstGeom prst="rect">
            <a:avLst/>
          </a:prstGeom>
        </p:spPr>
        <p:txBody>
          <a:bodyPr wrap="square" lIns="0" tIns="0" rIns="0" bIns="0" rtlCol="0" anchor="t">
            <a:spAutoFit/>
          </a:bodyPr>
          <a:lstStyle/>
          <a:p>
            <a:pPr>
              <a:lnSpc>
                <a:spcPts val="5179"/>
              </a:lnSpc>
              <a:spcBef>
                <a:spcPct val="0"/>
              </a:spcBef>
            </a:pPr>
            <a:r>
              <a:rPr lang="en-US" sz="4400" dirty="0">
                <a:solidFill>
                  <a:srgbClr val="C00000"/>
                </a:solidFill>
                <a:latin typeface="Cooper BT Medium"/>
                <a:ea typeface="Cooper BT Medium"/>
                <a:cs typeface="Cooper BT Medium"/>
                <a:sym typeface="Cooper BT Medium"/>
              </a:rPr>
              <a:t>Why didn’t you have AI make this presentation for you?</a:t>
            </a:r>
          </a:p>
        </p:txBody>
      </p:sp>
      <p:sp>
        <p:nvSpPr>
          <p:cNvPr id="59" name="TextBox 50">
            <a:extLst>
              <a:ext uri="{FF2B5EF4-FFF2-40B4-BE49-F238E27FC236}">
                <a16:creationId xmlns:a16="http://schemas.microsoft.com/office/drawing/2014/main" id="{99680676-3A49-44D8-E70A-68EFF5250365}"/>
              </a:ext>
            </a:extLst>
          </p:cNvPr>
          <p:cNvSpPr txBox="1"/>
          <p:nvPr/>
        </p:nvSpPr>
        <p:spPr>
          <a:xfrm>
            <a:off x="11329724" y="4133552"/>
            <a:ext cx="6265713" cy="2000548"/>
          </a:xfrm>
          <a:prstGeom prst="rect">
            <a:avLst/>
          </a:prstGeom>
        </p:spPr>
        <p:txBody>
          <a:bodyPr wrap="square" lIns="0" tIns="0" rIns="0" bIns="0" rtlCol="0" anchor="t">
            <a:spAutoFit/>
          </a:bodyPr>
          <a:lstStyle/>
          <a:p>
            <a:pPr algn="r">
              <a:lnSpc>
                <a:spcPts val="5179"/>
              </a:lnSpc>
              <a:spcBef>
                <a:spcPct val="0"/>
              </a:spcBef>
            </a:pPr>
            <a:r>
              <a:rPr lang="en-US" sz="4400" dirty="0">
                <a:solidFill>
                  <a:srgbClr val="1CABB0"/>
                </a:solidFill>
                <a:latin typeface="Cooper BT Medium"/>
                <a:ea typeface="Cooper BT Medium"/>
                <a:cs typeface="Cooper BT Medium"/>
                <a:sym typeface="Cooper BT Medium"/>
              </a:rPr>
              <a:t>What’s your personal rule for deciding when AI can help?</a:t>
            </a:r>
          </a:p>
        </p:txBody>
      </p:sp>
      <p:sp>
        <p:nvSpPr>
          <p:cNvPr id="60" name="TextBox 50">
            <a:extLst>
              <a:ext uri="{FF2B5EF4-FFF2-40B4-BE49-F238E27FC236}">
                <a16:creationId xmlns:a16="http://schemas.microsoft.com/office/drawing/2014/main" id="{F1EE4BF0-D86F-1C5D-34AD-97CBFB569AF9}"/>
              </a:ext>
            </a:extLst>
          </p:cNvPr>
          <p:cNvSpPr txBox="1"/>
          <p:nvPr/>
        </p:nvSpPr>
        <p:spPr>
          <a:xfrm>
            <a:off x="1107370" y="7911901"/>
            <a:ext cx="6115417" cy="1333698"/>
          </a:xfrm>
          <a:prstGeom prst="rect">
            <a:avLst/>
          </a:prstGeom>
        </p:spPr>
        <p:txBody>
          <a:bodyPr wrap="square" lIns="0" tIns="0" rIns="0" bIns="0" rtlCol="0" anchor="t">
            <a:spAutoFit/>
          </a:bodyPr>
          <a:lstStyle/>
          <a:p>
            <a:pPr>
              <a:lnSpc>
                <a:spcPts val="5179"/>
              </a:lnSpc>
              <a:spcBef>
                <a:spcPct val="0"/>
              </a:spcBef>
            </a:pPr>
            <a:r>
              <a:rPr lang="en-US" sz="4400" dirty="0">
                <a:solidFill>
                  <a:srgbClr val="1CABB0"/>
                </a:solidFill>
                <a:latin typeface="Cooper BT Medium"/>
                <a:ea typeface="Cooper BT Medium"/>
                <a:cs typeface="Cooper BT Medium"/>
                <a:sym typeface="Cooper BT Medium"/>
              </a:rPr>
              <a:t>What’s your favorite thing to use AI for?</a:t>
            </a:r>
          </a:p>
        </p:txBody>
      </p:sp>
      <p:sp>
        <p:nvSpPr>
          <p:cNvPr id="61" name="TextBox 50">
            <a:extLst>
              <a:ext uri="{FF2B5EF4-FFF2-40B4-BE49-F238E27FC236}">
                <a16:creationId xmlns:a16="http://schemas.microsoft.com/office/drawing/2014/main" id="{FE90630A-97E3-FE79-554E-EF494ACDF519}"/>
              </a:ext>
            </a:extLst>
          </p:cNvPr>
          <p:cNvSpPr txBox="1"/>
          <p:nvPr/>
        </p:nvSpPr>
        <p:spPr>
          <a:xfrm>
            <a:off x="11734800" y="6667500"/>
            <a:ext cx="5986854" cy="2000548"/>
          </a:xfrm>
          <a:prstGeom prst="rect">
            <a:avLst/>
          </a:prstGeom>
        </p:spPr>
        <p:txBody>
          <a:bodyPr wrap="square" lIns="0" tIns="0" rIns="0" bIns="0" rtlCol="0" anchor="t">
            <a:spAutoFit/>
          </a:bodyPr>
          <a:lstStyle/>
          <a:p>
            <a:pPr algn="r">
              <a:lnSpc>
                <a:spcPts val="5179"/>
              </a:lnSpc>
              <a:spcBef>
                <a:spcPct val="0"/>
              </a:spcBef>
            </a:pPr>
            <a:r>
              <a:rPr lang="en-US" sz="4400" dirty="0">
                <a:solidFill>
                  <a:srgbClr val="C00000"/>
                </a:solidFill>
                <a:latin typeface="Cooper BT Medium"/>
                <a:ea typeface="Cooper BT Medium"/>
                <a:cs typeface="Cooper BT Medium"/>
                <a:sym typeface="Cooper BT Medium"/>
              </a:rPr>
              <a:t>When was a time when AI just didn’t work for you?</a:t>
            </a:r>
          </a:p>
        </p:txBody>
      </p:sp>
      <p:pic>
        <p:nvPicPr>
          <p:cNvPr id="67" name="Picture 66">
            <a:extLst>
              <a:ext uri="{FF2B5EF4-FFF2-40B4-BE49-F238E27FC236}">
                <a16:creationId xmlns:a16="http://schemas.microsoft.com/office/drawing/2014/main" id="{D15791D7-9A4B-00F8-F88E-D22BF7FAC2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8609" y="3771900"/>
            <a:ext cx="6570514" cy="6875995"/>
          </a:xfrm>
          <a:prstGeom prst="rect">
            <a:avLst/>
          </a:prstGeom>
        </p:spPr>
      </p:pic>
      <p:pic>
        <p:nvPicPr>
          <p:cNvPr id="63" name="Graphic 62" descr="Question Mark with solid fill">
            <a:extLst>
              <a:ext uri="{FF2B5EF4-FFF2-40B4-BE49-F238E27FC236}">
                <a16:creationId xmlns:a16="http://schemas.microsoft.com/office/drawing/2014/main" id="{70DE417D-39DE-6453-B7D8-66E55A74F3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03082" y="4025096"/>
            <a:ext cx="914400" cy="914400"/>
          </a:xfrm>
          <a:prstGeom prst="rect">
            <a:avLst/>
          </a:prstGeom>
        </p:spPr>
      </p:pic>
      <p:pic>
        <p:nvPicPr>
          <p:cNvPr id="64" name="Graphic 63" descr="Question Mark with solid fill">
            <a:extLst>
              <a:ext uri="{FF2B5EF4-FFF2-40B4-BE49-F238E27FC236}">
                <a16:creationId xmlns:a16="http://schemas.microsoft.com/office/drawing/2014/main" id="{B93EFCEF-9334-4F05-7A43-D3D621E7A9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29478" y="6902350"/>
            <a:ext cx="914400" cy="914400"/>
          </a:xfrm>
          <a:prstGeom prst="rect">
            <a:avLst/>
          </a:prstGeom>
        </p:spPr>
      </p:pic>
      <p:pic>
        <p:nvPicPr>
          <p:cNvPr id="65" name="Graphic 64" descr="Question Mark with solid fill">
            <a:extLst>
              <a:ext uri="{FF2B5EF4-FFF2-40B4-BE49-F238E27FC236}">
                <a16:creationId xmlns:a16="http://schemas.microsoft.com/office/drawing/2014/main" id="{C091F9D7-DE52-2765-FCA8-41155F3CB2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45" y="4426000"/>
            <a:ext cx="914400" cy="914400"/>
          </a:xfrm>
          <a:prstGeom prst="rect">
            <a:avLst/>
          </a:prstGeom>
        </p:spPr>
      </p:pic>
      <p:pic>
        <p:nvPicPr>
          <p:cNvPr id="66" name="Graphic 65" descr="Question Mark with solid fill">
            <a:extLst>
              <a:ext uri="{FF2B5EF4-FFF2-40B4-BE49-F238E27FC236}">
                <a16:creationId xmlns:a16="http://schemas.microsoft.com/office/drawing/2014/main" id="{0303475F-E81A-CAF8-C75E-9E5A3C08DB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8121550"/>
            <a:ext cx="914400" cy="914400"/>
          </a:xfrm>
          <a:prstGeom prst="rect">
            <a:avLst/>
          </a:prstGeom>
        </p:spPr>
      </p:pic>
      <p:sp>
        <p:nvSpPr>
          <p:cNvPr id="9" name="TextBox 50">
            <a:extLst>
              <a:ext uri="{FF2B5EF4-FFF2-40B4-BE49-F238E27FC236}">
                <a16:creationId xmlns:a16="http://schemas.microsoft.com/office/drawing/2014/main" id="{53BC0583-33B0-2E7E-6E09-C0123C690D9A}"/>
              </a:ext>
            </a:extLst>
          </p:cNvPr>
          <p:cNvSpPr txBox="1"/>
          <p:nvPr/>
        </p:nvSpPr>
        <p:spPr>
          <a:xfrm>
            <a:off x="11532992" y="8963612"/>
            <a:ext cx="6265713" cy="1333698"/>
          </a:xfrm>
          <a:prstGeom prst="rect">
            <a:avLst/>
          </a:prstGeom>
        </p:spPr>
        <p:txBody>
          <a:bodyPr wrap="square" lIns="0" tIns="0" rIns="0" bIns="0" rtlCol="0" anchor="t">
            <a:spAutoFit/>
          </a:bodyPr>
          <a:lstStyle/>
          <a:p>
            <a:pPr algn="r">
              <a:lnSpc>
                <a:spcPts val="5179"/>
              </a:lnSpc>
              <a:spcBef>
                <a:spcPct val="0"/>
              </a:spcBef>
            </a:pPr>
            <a:r>
              <a:rPr lang="en-US" sz="4400" dirty="0">
                <a:solidFill>
                  <a:srgbClr val="004E7A"/>
                </a:solidFill>
                <a:latin typeface="Cooper BT Medium"/>
                <a:ea typeface="Cooper BT Medium"/>
                <a:cs typeface="Cooper BT Medium"/>
                <a:sym typeface="Cooper BT Medium"/>
              </a:rPr>
              <a:t>Tell us about your most embarrassing moment?</a:t>
            </a:r>
          </a:p>
        </p:txBody>
      </p:sp>
      <p:pic>
        <p:nvPicPr>
          <p:cNvPr id="10" name="Graphic 9" descr="Question Mark with solid fill">
            <a:extLst>
              <a:ext uri="{FF2B5EF4-FFF2-40B4-BE49-F238E27FC236}">
                <a16:creationId xmlns:a16="http://schemas.microsoft.com/office/drawing/2014/main" id="{AD25CC8F-1F7F-059D-7711-2F7DCB2BCD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72278" y="8820737"/>
            <a:ext cx="914400" cy="914400"/>
          </a:xfrm>
          <a:prstGeom prst="rect">
            <a:avLst/>
          </a:prstGeom>
        </p:spPr>
      </p:pic>
    </p:spTree>
    <p:extLst>
      <p:ext uri="{BB962C8B-B14F-4D97-AF65-F5344CB8AC3E}">
        <p14:creationId xmlns:p14="http://schemas.microsoft.com/office/powerpoint/2010/main" val="278854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500"/>
                                        <p:tgtEl>
                                          <p:spTgt spid="6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P spid="60" grpId="0"/>
      <p:bldP spid="61"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AC6ED-FF7B-7237-58C1-703F5CA6A53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29BA80-5E9C-CB5A-3108-F99EA9B3EE5C}"/>
              </a:ext>
            </a:extLst>
          </p:cNvPr>
          <p:cNvGrpSpPr/>
          <p:nvPr/>
        </p:nvGrpSpPr>
        <p:grpSpPr>
          <a:xfrm>
            <a:off x="-152400" y="-1409700"/>
            <a:ext cx="20196245" cy="13593423"/>
            <a:chOff x="-263457" y="-503287"/>
            <a:chExt cx="5319176" cy="3580161"/>
          </a:xfrm>
        </p:grpSpPr>
        <p:sp>
          <p:nvSpPr>
            <p:cNvPr id="3" name="Freeform 3">
              <a:extLst>
                <a:ext uri="{FF2B5EF4-FFF2-40B4-BE49-F238E27FC236}">
                  <a16:creationId xmlns:a16="http://schemas.microsoft.com/office/drawing/2014/main" id="{3EA16E53-6814-B8B9-177A-90ACC870D592}"/>
                </a:ext>
              </a:extLst>
            </p:cNvPr>
            <p:cNvSpPr/>
            <p:nvPr/>
          </p:nvSpPr>
          <p:spPr>
            <a:xfrm>
              <a:off x="-263457" y="-503287"/>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0EF12F27-91AB-80E3-F196-8105359B1C9A}"/>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5" name="AutoShape 5">
            <a:extLst>
              <a:ext uri="{FF2B5EF4-FFF2-40B4-BE49-F238E27FC236}">
                <a16:creationId xmlns:a16="http://schemas.microsoft.com/office/drawing/2014/main" id="{884F7C2D-2231-F92F-CEF2-C62678B889FB}"/>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13C35E0C-9820-DC78-BE02-56DBFCBCAFB7}"/>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CE26535B-A3B8-E44C-74C6-1D9AA559605B}"/>
              </a:ext>
            </a:extLst>
          </p:cNvPr>
          <p:cNvSpPr txBox="1"/>
          <p:nvPr/>
        </p:nvSpPr>
        <p:spPr>
          <a:xfrm>
            <a:off x="566346" y="114300"/>
            <a:ext cx="17155308" cy="2509277"/>
          </a:xfrm>
          <a:prstGeom prst="rect">
            <a:avLst/>
          </a:prstGeom>
        </p:spPr>
        <p:txBody>
          <a:bodyPr wrap="square" lIns="0" tIns="0" rIns="0" bIns="0" rtlCol="0" anchor="t">
            <a:spAutoFit/>
          </a:bodyPr>
          <a:lstStyle/>
          <a:p>
            <a:pPr>
              <a:lnSpc>
                <a:spcPts val="20262"/>
              </a:lnSpc>
              <a:spcBef>
                <a:spcPct val="0"/>
              </a:spcBef>
            </a:pPr>
            <a:r>
              <a:rPr lang="en-US" sz="12100" b="1" spc="-738" dirty="0">
                <a:solidFill>
                  <a:srgbClr val="AA1313"/>
                </a:solidFill>
                <a:latin typeface="ITC Benguiat Bold"/>
                <a:ea typeface="ITC Benguiat Bold"/>
                <a:cs typeface="ITC Benguiat Bold"/>
                <a:sym typeface="ITC Benguiat Bold"/>
              </a:rPr>
              <a:t>KEEP IN TOUCH</a:t>
            </a:r>
          </a:p>
        </p:txBody>
      </p:sp>
      <p:sp>
        <p:nvSpPr>
          <p:cNvPr id="8" name="AutoShape 8">
            <a:extLst>
              <a:ext uri="{FF2B5EF4-FFF2-40B4-BE49-F238E27FC236}">
                <a16:creationId xmlns:a16="http://schemas.microsoft.com/office/drawing/2014/main" id="{55FCE143-5F07-AE5E-4692-0E028D9438ED}"/>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50" name="TextBox 50">
            <a:extLst>
              <a:ext uri="{FF2B5EF4-FFF2-40B4-BE49-F238E27FC236}">
                <a16:creationId xmlns:a16="http://schemas.microsoft.com/office/drawing/2014/main" id="{54B21F1A-3136-F99F-897A-41740C789F09}"/>
              </a:ext>
            </a:extLst>
          </p:cNvPr>
          <p:cNvSpPr txBox="1"/>
          <p:nvPr/>
        </p:nvSpPr>
        <p:spPr>
          <a:xfrm>
            <a:off x="537216" y="6967438"/>
            <a:ext cx="16902871" cy="3129062"/>
          </a:xfrm>
          <a:prstGeom prst="rect">
            <a:avLst/>
          </a:prstGeom>
        </p:spPr>
        <p:txBody>
          <a:bodyPr lIns="0" tIns="0" rIns="0" bIns="0" rtlCol="0" anchor="t">
            <a:spAutoFit/>
          </a:bodyPr>
          <a:lstStyle/>
          <a:p>
            <a:pPr>
              <a:lnSpc>
                <a:spcPts val="5179"/>
              </a:lnSpc>
              <a:spcBef>
                <a:spcPts val="600"/>
              </a:spcBef>
              <a:spcAft>
                <a:spcPts val="600"/>
              </a:spcAft>
            </a:pPr>
            <a:r>
              <a:rPr lang="en-US" sz="6600" dirty="0">
                <a:solidFill>
                  <a:srgbClr val="C00000"/>
                </a:solidFill>
                <a:latin typeface="Cooper BT Bold" panose="020B0604020202020204" charset="0"/>
                <a:ea typeface="Cooper BT Medium"/>
                <a:cs typeface="Cooper BT Medium"/>
                <a:sym typeface="Cooper BT Medium"/>
              </a:rPr>
              <a:t>Teresa Thompson</a:t>
            </a:r>
          </a:p>
          <a:p>
            <a:pPr>
              <a:lnSpc>
                <a:spcPts val="5179"/>
              </a:lnSpc>
              <a:spcBef>
                <a:spcPts val="600"/>
              </a:spcBef>
              <a:spcAft>
                <a:spcPts val="600"/>
              </a:spcAft>
            </a:pPr>
            <a:r>
              <a:rPr lang="en-US" sz="4800" dirty="0">
                <a:solidFill>
                  <a:srgbClr val="000000"/>
                </a:solidFill>
                <a:latin typeface="Cooper BT Bold" panose="020B0604020202020204" charset="0"/>
                <a:ea typeface="Cooper BT Medium"/>
                <a:cs typeface="Cooper BT Medium"/>
                <a:sym typeface="Cooper BT Medium"/>
              </a:rPr>
              <a:t>Email: </a:t>
            </a:r>
            <a:r>
              <a:rPr lang="en-US" sz="4800" dirty="0">
                <a:solidFill>
                  <a:srgbClr val="C00000"/>
                </a:solidFill>
                <a:latin typeface="Cooper BT Medium" panose="020B0604020202020204" charset="0"/>
                <a:ea typeface="Cooper BT Medium"/>
                <a:cs typeface="Cooper BT Medium"/>
                <a:sym typeface="Cooper BT Medium"/>
                <a:hlinkClick r:id="rId2"/>
              </a:rPr>
              <a:t>professorteresathompson@gmail.com</a:t>
            </a:r>
            <a:endParaRPr lang="en-US" sz="4800" dirty="0">
              <a:solidFill>
                <a:srgbClr val="C00000"/>
              </a:solidFill>
              <a:latin typeface="Cooper BT Medium" panose="020B0604020202020204" charset="0"/>
              <a:ea typeface="Cooper BT Medium"/>
              <a:cs typeface="Cooper BT Medium"/>
              <a:sym typeface="Cooper BT Medium"/>
            </a:endParaRPr>
          </a:p>
          <a:p>
            <a:pPr>
              <a:lnSpc>
                <a:spcPts val="5179"/>
              </a:lnSpc>
              <a:spcBef>
                <a:spcPts val="600"/>
              </a:spcBef>
              <a:spcAft>
                <a:spcPts val="600"/>
              </a:spcAft>
            </a:pPr>
            <a:r>
              <a:rPr lang="en-US" sz="4800" dirty="0">
                <a:solidFill>
                  <a:srgbClr val="000000"/>
                </a:solidFill>
                <a:latin typeface="Cooper BT Bold" panose="020B0604020202020204" charset="0"/>
                <a:ea typeface="Cooper BT Medium"/>
                <a:cs typeface="Cooper BT Medium"/>
                <a:sym typeface="Cooper BT Medium"/>
              </a:rPr>
              <a:t>Website: </a:t>
            </a:r>
            <a:r>
              <a:rPr lang="en-US" sz="4800" dirty="0">
                <a:solidFill>
                  <a:srgbClr val="000000"/>
                </a:solidFill>
                <a:latin typeface="Cooper BT Medium" panose="020B0604020202020204" charset="0"/>
                <a:ea typeface="Cooper BT Medium"/>
                <a:cs typeface="Cooper BT Medium"/>
                <a:sym typeface="Cooper BT Medium"/>
              </a:rPr>
              <a:t>ProfessorTeresaThompson.com</a:t>
            </a:r>
          </a:p>
          <a:p>
            <a:pPr>
              <a:lnSpc>
                <a:spcPts val="5179"/>
              </a:lnSpc>
              <a:spcBef>
                <a:spcPts val="600"/>
              </a:spcBef>
              <a:spcAft>
                <a:spcPts val="600"/>
              </a:spcAft>
            </a:pPr>
            <a:r>
              <a:rPr lang="en-US" sz="4800" dirty="0">
                <a:solidFill>
                  <a:srgbClr val="000000"/>
                </a:solidFill>
                <a:latin typeface="Cooper BT Bold" panose="020B0604020202020204" charset="0"/>
                <a:ea typeface="Cooper BT Medium"/>
                <a:cs typeface="Cooper BT Medium"/>
                <a:sym typeface="Cooper BT Medium"/>
              </a:rPr>
              <a:t>LinkedIn: </a:t>
            </a:r>
            <a:r>
              <a:rPr lang="en-US" sz="4800" dirty="0">
                <a:solidFill>
                  <a:srgbClr val="000000"/>
                </a:solidFill>
                <a:latin typeface="Cooper BT Medium" panose="020B0604020202020204" charset="0"/>
                <a:ea typeface="Cooper BT Medium"/>
                <a:cs typeface="Cooper BT Medium"/>
                <a:sym typeface="Cooper BT Medium"/>
              </a:rPr>
              <a:t>linkedin.com/in/</a:t>
            </a:r>
            <a:r>
              <a:rPr lang="en-US" sz="4800" dirty="0" err="1">
                <a:solidFill>
                  <a:srgbClr val="000000"/>
                </a:solidFill>
                <a:latin typeface="Cooper BT Medium" panose="020B0604020202020204" charset="0"/>
                <a:ea typeface="Cooper BT Medium"/>
                <a:cs typeface="Cooper BT Medium"/>
                <a:sym typeface="Cooper BT Medium"/>
              </a:rPr>
              <a:t>professorteresa</a:t>
            </a:r>
            <a:endParaRPr lang="en-US" sz="4800" dirty="0">
              <a:solidFill>
                <a:srgbClr val="C00000"/>
              </a:solidFill>
              <a:latin typeface="Cooper BT Medium" panose="020B0604020202020204" charset="0"/>
              <a:ea typeface="Cooper BT Medium"/>
              <a:cs typeface="Cooper BT Medium"/>
              <a:sym typeface="Cooper BT Medium"/>
            </a:endParaRPr>
          </a:p>
        </p:txBody>
      </p:sp>
      <p:pic>
        <p:nvPicPr>
          <p:cNvPr id="15" name="Picture 14">
            <a:extLst>
              <a:ext uri="{FF2B5EF4-FFF2-40B4-BE49-F238E27FC236}">
                <a16:creationId xmlns:a16="http://schemas.microsoft.com/office/drawing/2014/main" id="{673FDBE2-3A09-FA64-B542-045DE3094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9399" y="495394"/>
            <a:ext cx="9405855" cy="10033429"/>
          </a:xfrm>
          <a:prstGeom prst="rect">
            <a:avLst/>
          </a:prstGeom>
        </p:spPr>
      </p:pic>
      <p:pic>
        <p:nvPicPr>
          <p:cNvPr id="18" name="Picture 17">
            <a:extLst>
              <a:ext uri="{FF2B5EF4-FFF2-40B4-BE49-F238E27FC236}">
                <a16:creationId xmlns:a16="http://schemas.microsoft.com/office/drawing/2014/main" id="{39B284A4-B97F-5B75-25DF-1B6F515D44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822" y="2980036"/>
            <a:ext cx="3611264" cy="3611264"/>
          </a:xfrm>
          <a:prstGeom prst="rect">
            <a:avLst/>
          </a:prstGeom>
        </p:spPr>
      </p:pic>
    </p:spTree>
    <p:extLst>
      <p:ext uri="{BB962C8B-B14F-4D97-AF65-F5344CB8AC3E}">
        <p14:creationId xmlns:p14="http://schemas.microsoft.com/office/powerpoint/2010/main" val="340800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0C300-C4EE-C31F-59ED-9648D0BAE9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97865C-BAB0-FD99-B4AF-2BE1B64C517A}"/>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388867F1-D70E-E633-DC15-D05C6BDB094A}"/>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86DCBA0C-DFA4-BAF0-5C50-240E99B0A592}"/>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TextBox 7">
            <a:extLst>
              <a:ext uri="{FF2B5EF4-FFF2-40B4-BE49-F238E27FC236}">
                <a16:creationId xmlns:a16="http://schemas.microsoft.com/office/drawing/2014/main" id="{89177291-4445-D7A1-18B9-EF4FCC053E49}"/>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FINAL ADVENTURE</a:t>
            </a:r>
          </a:p>
        </p:txBody>
      </p:sp>
      <p:sp>
        <p:nvSpPr>
          <p:cNvPr id="5" name="AutoShape 5">
            <a:extLst>
              <a:ext uri="{FF2B5EF4-FFF2-40B4-BE49-F238E27FC236}">
                <a16:creationId xmlns:a16="http://schemas.microsoft.com/office/drawing/2014/main" id="{1DD03164-1CFC-9719-4462-94987887EEB3}"/>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31268880-1430-751F-3CEF-2CCA5899BEFB}"/>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5D5B3FB5-E0D7-BDB4-B83A-3C8C57F23D76}"/>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9" name="TextBox 50">
            <a:extLst>
              <a:ext uri="{FF2B5EF4-FFF2-40B4-BE49-F238E27FC236}">
                <a16:creationId xmlns:a16="http://schemas.microsoft.com/office/drawing/2014/main" id="{9B89F839-A297-2F64-436E-7C311D567D3B}"/>
              </a:ext>
            </a:extLst>
          </p:cNvPr>
          <p:cNvSpPr txBox="1"/>
          <p:nvPr/>
        </p:nvSpPr>
        <p:spPr>
          <a:xfrm>
            <a:off x="566345" y="3097807"/>
            <a:ext cx="16902871" cy="680379"/>
          </a:xfrm>
          <a:prstGeom prst="rect">
            <a:avLst/>
          </a:prstGeom>
        </p:spPr>
        <p:txBody>
          <a:bodyPr lIns="0" tIns="0" rIns="0" bIns="0" rtlCol="0" anchor="t">
            <a:spAutoFit/>
          </a:bodyPr>
          <a:lstStyle/>
          <a:p>
            <a:pPr algn="ctr">
              <a:lnSpc>
                <a:spcPts val="5179"/>
              </a:lnSpc>
              <a:spcBef>
                <a:spcPct val="0"/>
              </a:spcBef>
            </a:pPr>
            <a:r>
              <a:rPr lang="en-US" sz="6000" b="1" dirty="0">
                <a:solidFill>
                  <a:srgbClr val="000000"/>
                </a:solidFill>
                <a:latin typeface="Cooper BT Medium"/>
                <a:ea typeface="Cooper BT Medium"/>
                <a:cs typeface="Cooper BT Medium"/>
                <a:sym typeface="Cooper BT Medium"/>
              </a:rPr>
              <a:t>We are going to make an app for that!</a:t>
            </a:r>
          </a:p>
        </p:txBody>
      </p:sp>
    </p:spTree>
    <p:extLst>
      <p:ext uri="{BB962C8B-B14F-4D97-AF65-F5344CB8AC3E}">
        <p14:creationId xmlns:p14="http://schemas.microsoft.com/office/powerpoint/2010/main" val="140578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76C03-0E34-D697-F285-5BFCA376DC7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F761A7D-76BE-5F43-7B39-2DBB2C022210}"/>
              </a:ext>
            </a:extLst>
          </p:cNvPr>
          <p:cNvGrpSpPr/>
          <p:nvPr/>
        </p:nvGrpSpPr>
        <p:grpSpPr>
          <a:xfrm>
            <a:off x="-488007" y="-190500"/>
            <a:ext cx="19004607" cy="17005969"/>
            <a:chOff x="0" y="-1688331"/>
            <a:chExt cx="5182090" cy="4765205"/>
          </a:xfrm>
        </p:grpSpPr>
        <p:sp>
          <p:nvSpPr>
            <p:cNvPr id="3" name="Freeform 3">
              <a:extLst>
                <a:ext uri="{FF2B5EF4-FFF2-40B4-BE49-F238E27FC236}">
                  <a16:creationId xmlns:a16="http://schemas.microsoft.com/office/drawing/2014/main" id="{C726B114-E771-A10E-6B79-050A69D4CE94}"/>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F558CEA-1113-7062-5AFF-F41DFF1F2395}"/>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15" name="AutoShape 5">
            <a:extLst>
              <a:ext uri="{FF2B5EF4-FFF2-40B4-BE49-F238E27FC236}">
                <a16:creationId xmlns:a16="http://schemas.microsoft.com/office/drawing/2014/main" id="{C90931AA-DA07-197A-45C2-EA3720899783}"/>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6" name="AutoShape 6">
            <a:extLst>
              <a:ext uri="{FF2B5EF4-FFF2-40B4-BE49-F238E27FC236}">
                <a16:creationId xmlns:a16="http://schemas.microsoft.com/office/drawing/2014/main" id="{87776ED6-D1CF-EA36-199D-3842A6B882FC}"/>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7" name="AutoShape 8">
            <a:extLst>
              <a:ext uri="{FF2B5EF4-FFF2-40B4-BE49-F238E27FC236}">
                <a16:creationId xmlns:a16="http://schemas.microsoft.com/office/drawing/2014/main" id="{1B404673-0999-CEA2-391E-8045EEF473B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0" name="Picture 9">
            <a:extLst>
              <a:ext uri="{FF2B5EF4-FFF2-40B4-BE49-F238E27FC236}">
                <a16:creationId xmlns:a16="http://schemas.microsoft.com/office/drawing/2014/main" id="{D6B0D8AB-D6E2-0B13-816D-5B721BD01D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24584"/>
            <a:ext cx="5264853" cy="10037832"/>
          </a:xfrm>
          <a:prstGeom prst="rect">
            <a:avLst/>
          </a:prstGeom>
        </p:spPr>
      </p:pic>
      <p:pic>
        <p:nvPicPr>
          <p:cNvPr id="14" name="Picture 13">
            <a:extLst>
              <a:ext uri="{FF2B5EF4-FFF2-40B4-BE49-F238E27FC236}">
                <a16:creationId xmlns:a16="http://schemas.microsoft.com/office/drawing/2014/main" id="{A52DE7D8-694F-571C-CB9F-47AD647D6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0400" y="4963570"/>
            <a:ext cx="5451826" cy="5451826"/>
          </a:xfrm>
          <a:prstGeom prst="rect">
            <a:avLst/>
          </a:prstGeom>
        </p:spPr>
      </p:pic>
    </p:spTree>
    <p:extLst>
      <p:ext uri="{BB962C8B-B14F-4D97-AF65-F5344CB8AC3E}">
        <p14:creationId xmlns:p14="http://schemas.microsoft.com/office/powerpoint/2010/main" val="383875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D567C-E80D-ABCB-F1C5-11DB6068813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CDE777-8D7C-F445-2571-52661C549409}"/>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10B76C41-422E-9D9D-4C77-D2CF4AD03D7C}"/>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BD7A7D6-84B4-6B9C-4FA4-2A0EB33A3390}"/>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13" name="AutoShape 5">
            <a:extLst>
              <a:ext uri="{FF2B5EF4-FFF2-40B4-BE49-F238E27FC236}">
                <a16:creationId xmlns:a16="http://schemas.microsoft.com/office/drawing/2014/main" id="{73B1F00E-91CC-8BFE-CB0A-BAADCC6472F0}"/>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sz="1050"/>
          </a:p>
        </p:txBody>
      </p:sp>
      <p:sp>
        <p:nvSpPr>
          <p:cNvPr id="14" name="AutoShape 6">
            <a:extLst>
              <a:ext uri="{FF2B5EF4-FFF2-40B4-BE49-F238E27FC236}">
                <a16:creationId xmlns:a16="http://schemas.microsoft.com/office/drawing/2014/main" id="{BFE2F38A-19A0-591E-54B1-67B946AE4D18}"/>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sz="1050"/>
          </a:p>
        </p:txBody>
      </p:sp>
      <p:sp>
        <p:nvSpPr>
          <p:cNvPr id="15" name="AutoShape 8">
            <a:extLst>
              <a:ext uri="{FF2B5EF4-FFF2-40B4-BE49-F238E27FC236}">
                <a16:creationId xmlns:a16="http://schemas.microsoft.com/office/drawing/2014/main" id="{484DD4CA-1604-8060-D894-6F18312EC60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sz="1050"/>
          </a:p>
        </p:txBody>
      </p:sp>
      <p:pic>
        <p:nvPicPr>
          <p:cNvPr id="5" name="Picture 4">
            <a:extLst>
              <a:ext uri="{FF2B5EF4-FFF2-40B4-BE49-F238E27FC236}">
                <a16:creationId xmlns:a16="http://schemas.microsoft.com/office/drawing/2014/main" id="{8CF463E1-6BBE-93D4-D843-470EA20FA6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24584"/>
            <a:ext cx="5264852" cy="10037832"/>
          </a:xfrm>
          <a:prstGeom prst="rect">
            <a:avLst/>
          </a:prstGeom>
        </p:spPr>
      </p:pic>
      <p:pic>
        <p:nvPicPr>
          <p:cNvPr id="12" name="Picture 11">
            <a:extLst>
              <a:ext uri="{FF2B5EF4-FFF2-40B4-BE49-F238E27FC236}">
                <a16:creationId xmlns:a16="http://schemas.microsoft.com/office/drawing/2014/main" id="{DE3AA4FC-F98B-CE9D-282D-14D725B84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8325" y="4963570"/>
            <a:ext cx="5573886" cy="5351802"/>
          </a:xfrm>
          <a:prstGeom prst="rect">
            <a:avLst/>
          </a:prstGeom>
        </p:spPr>
      </p:pic>
    </p:spTree>
    <p:extLst>
      <p:ext uri="{BB962C8B-B14F-4D97-AF65-F5344CB8AC3E}">
        <p14:creationId xmlns:p14="http://schemas.microsoft.com/office/powerpoint/2010/main" val="20955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EFC7C-5A01-A32E-DE69-286A709426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CC18344-4916-A2C9-5B84-64B13381553B}"/>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87A3C952-7B84-5D05-2039-187A7D580A8C}"/>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2FAC68A3-9182-5E2B-3918-56F11DE25184}"/>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7CDA03CC-C946-0FDC-481D-1F332CA26C8F}"/>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D302D5BB-39B5-36B3-CDE2-D51092DCFCA9}"/>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56AB302B-01CB-D242-C098-C29F7D7D887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5" name="Picture 4">
            <a:extLst>
              <a:ext uri="{FF2B5EF4-FFF2-40B4-BE49-F238E27FC236}">
                <a16:creationId xmlns:a16="http://schemas.microsoft.com/office/drawing/2014/main" id="{3DE5DD13-E3C1-790B-CBD9-5A42AE8ACA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24584"/>
            <a:ext cx="5264852" cy="10037832"/>
          </a:xfrm>
          <a:prstGeom prst="rect">
            <a:avLst/>
          </a:prstGeom>
        </p:spPr>
      </p:pic>
      <p:pic>
        <p:nvPicPr>
          <p:cNvPr id="7" name="Picture 6">
            <a:extLst>
              <a:ext uri="{FF2B5EF4-FFF2-40B4-BE49-F238E27FC236}">
                <a16:creationId xmlns:a16="http://schemas.microsoft.com/office/drawing/2014/main" id="{8330B4E8-8750-309D-73A1-72ECACB0F6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5040" y="4844472"/>
            <a:ext cx="4940842" cy="5449824"/>
          </a:xfrm>
          <a:prstGeom prst="rect">
            <a:avLst/>
          </a:prstGeom>
        </p:spPr>
      </p:pic>
    </p:spTree>
    <p:extLst>
      <p:ext uri="{BB962C8B-B14F-4D97-AF65-F5344CB8AC3E}">
        <p14:creationId xmlns:p14="http://schemas.microsoft.com/office/powerpoint/2010/main" val="5852301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0A97F-30AD-E71E-1573-44923AA11E2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7DBC423-22C3-C95E-2361-F09A8837DB14}"/>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B5A90A78-43C5-6FD4-F1C3-D123B538CED2}"/>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DD14D906-7ACA-655D-3F82-59EE04B6EC1E}"/>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Tree>
    <p:extLst>
      <p:ext uri="{BB962C8B-B14F-4D97-AF65-F5344CB8AC3E}">
        <p14:creationId xmlns:p14="http://schemas.microsoft.com/office/powerpoint/2010/main" val="42163291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992F-0E2E-9FB3-773A-77E3A3EA89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7FA6CC6-528F-E53A-ECB4-262DC913778F}"/>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A45A875E-ED33-D5AC-E3CD-AEC7EB09A886}"/>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484784C1-3880-3D7B-34E0-523E64B6118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2F71AFE1-8109-1356-7055-260C296F8A70}"/>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9BF0B040-A12A-60FF-98DA-B74B65CD76A0}"/>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DA466505-D83F-5897-5C81-D75DF23F9EE8}"/>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5" name="Take Flight1">
            <a:extLst>
              <a:ext uri="{FF2B5EF4-FFF2-40B4-BE49-F238E27FC236}">
                <a16:creationId xmlns:a16="http://schemas.microsoft.com/office/drawing/2014/main" id="{3C0032B2-5F76-AB0D-9E8F-E93D583B5D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952" y="246325"/>
            <a:ext cx="5264852" cy="10037832"/>
          </a:xfrm>
          <a:prstGeom prst="rect">
            <a:avLst/>
          </a:prstGeom>
        </p:spPr>
      </p:pic>
    </p:spTree>
    <p:extLst>
      <p:ext uri="{BB962C8B-B14F-4D97-AF65-F5344CB8AC3E}">
        <p14:creationId xmlns:p14="http://schemas.microsoft.com/office/powerpoint/2010/main" val="45264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EBB59-C58E-FF2C-A8E7-2CA9937D987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CBA1B33-FE5E-16F8-1892-5B4CB2690058}"/>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8FFEA00D-FA17-5C27-98EE-3F284787F2D0}"/>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53EE9F8A-A181-34EC-4BA9-C6E51F77EEFF}"/>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C083BE9A-66E6-EE80-4155-D4839EF47FAF}"/>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AEDB7202-DDDF-4393-E337-684B97E14C94}"/>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7CFD382F-77EA-D800-8B6B-598C04AC71FF}"/>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5" name="Take Flight1">
            <a:extLst>
              <a:ext uri="{FF2B5EF4-FFF2-40B4-BE49-F238E27FC236}">
                <a16:creationId xmlns:a16="http://schemas.microsoft.com/office/drawing/2014/main" id="{6407FEFE-3149-0044-6B35-2F9632D653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091" y="246325"/>
            <a:ext cx="5264852" cy="10037832"/>
          </a:xfrm>
          <a:prstGeom prst="rect">
            <a:avLst/>
          </a:prstGeom>
        </p:spPr>
      </p:pic>
      <p:pic>
        <p:nvPicPr>
          <p:cNvPr id="5" name="Picture 4">
            <a:extLst>
              <a:ext uri="{FF2B5EF4-FFF2-40B4-BE49-F238E27FC236}">
                <a16:creationId xmlns:a16="http://schemas.microsoft.com/office/drawing/2014/main" id="{9EF959A1-4A14-F0E2-8779-F28A2DCAB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2944" y="114305"/>
            <a:ext cx="5435506" cy="10363196"/>
          </a:xfrm>
          <a:prstGeom prst="rect">
            <a:avLst/>
          </a:prstGeom>
        </p:spPr>
      </p:pic>
      <p:pic>
        <p:nvPicPr>
          <p:cNvPr id="7" name="Picture 6">
            <a:extLst>
              <a:ext uri="{FF2B5EF4-FFF2-40B4-BE49-F238E27FC236}">
                <a16:creationId xmlns:a16="http://schemas.microsoft.com/office/drawing/2014/main" id="{E903EE90-E696-241F-3401-8D2E67C445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9343" y="266701"/>
            <a:ext cx="5255657" cy="10020300"/>
          </a:xfrm>
          <a:prstGeom prst="rect">
            <a:avLst/>
          </a:prstGeom>
        </p:spPr>
      </p:pic>
    </p:spTree>
    <p:extLst>
      <p:ext uri="{BB962C8B-B14F-4D97-AF65-F5344CB8AC3E}">
        <p14:creationId xmlns:p14="http://schemas.microsoft.com/office/powerpoint/2010/main" val="3500167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7ECE2-E909-E6E8-6251-9AE148F7006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063D5CD-E476-2FEA-1206-817F93B59BDA}"/>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0627DC43-8404-C2D9-8A42-0B8C0942FFB6}"/>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CAF6753-06D9-541E-EB5D-CD0104A421F5}"/>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8731E70D-22FE-1126-7659-F032B60216B9}"/>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07484D9A-C49C-A730-C645-C997FAE45DB8}"/>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48A8F1AC-F065-46CC-9A18-D30726D9F5C5}"/>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5" name="Take Flight1">
            <a:extLst>
              <a:ext uri="{FF2B5EF4-FFF2-40B4-BE49-F238E27FC236}">
                <a16:creationId xmlns:a16="http://schemas.microsoft.com/office/drawing/2014/main" id="{C5A39D30-8A1A-6ACC-4FFD-893ABE71F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091" y="246325"/>
            <a:ext cx="5264852" cy="10037832"/>
          </a:xfrm>
          <a:prstGeom prst="rect">
            <a:avLst/>
          </a:prstGeom>
        </p:spPr>
      </p:pic>
      <p:pic>
        <p:nvPicPr>
          <p:cNvPr id="5" name="Picture 4">
            <a:extLst>
              <a:ext uri="{FF2B5EF4-FFF2-40B4-BE49-F238E27FC236}">
                <a16:creationId xmlns:a16="http://schemas.microsoft.com/office/drawing/2014/main" id="{9E0CB45A-DB8E-4F66-C5CE-33CB4E875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2944" y="114305"/>
            <a:ext cx="5435506" cy="10363196"/>
          </a:xfrm>
          <a:prstGeom prst="rect">
            <a:avLst/>
          </a:prstGeom>
        </p:spPr>
      </p:pic>
      <p:pic>
        <p:nvPicPr>
          <p:cNvPr id="7" name="Picture 6">
            <a:extLst>
              <a:ext uri="{FF2B5EF4-FFF2-40B4-BE49-F238E27FC236}">
                <a16:creationId xmlns:a16="http://schemas.microsoft.com/office/drawing/2014/main" id="{52E3F0E6-BA2A-E136-B6AE-866AB474D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9343" y="266701"/>
            <a:ext cx="5255657" cy="10020300"/>
          </a:xfrm>
          <a:prstGeom prst="rect">
            <a:avLst/>
          </a:prstGeom>
        </p:spPr>
      </p:pic>
      <p:pic>
        <p:nvPicPr>
          <p:cNvPr id="6" name="Picture 5">
            <a:extLst>
              <a:ext uri="{FF2B5EF4-FFF2-40B4-BE49-F238E27FC236}">
                <a16:creationId xmlns:a16="http://schemas.microsoft.com/office/drawing/2014/main" id="{1B8DCCD9-44D1-57EF-C878-421798E5F3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9952" y="78661"/>
            <a:ext cx="5377248" cy="10252123"/>
          </a:xfrm>
          <a:prstGeom prst="rect">
            <a:avLst/>
          </a:prstGeom>
        </p:spPr>
      </p:pic>
      <p:pic>
        <p:nvPicPr>
          <p:cNvPr id="8" name="Picture 7">
            <a:extLst>
              <a:ext uri="{FF2B5EF4-FFF2-40B4-BE49-F238E27FC236}">
                <a16:creationId xmlns:a16="http://schemas.microsoft.com/office/drawing/2014/main" id="{3F9CCA20-411D-1D00-80BB-44927C8B5E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11615" y="5312156"/>
            <a:ext cx="4940842" cy="5449824"/>
          </a:xfrm>
          <a:prstGeom prst="rect">
            <a:avLst/>
          </a:prstGeom>
        </p:spPr>
      </p:pic>
    </p:spTree>
    <p:extLst>
      <p:ext uri="{BB962C8B-B14F-4D97-AF65-F5344CB8AC3E}">
        <p14:creationId xmlns:p14="http://schemas.microsoft.com/office/powerpoint/2010/main" val="118368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C4804-23FC-6C5E-6690-65CB63678C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982F98B-D358-23D9-9F84-10F957625EBA}"/>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566DA3B5-D3D1-DDC7-54B0-37F04A100B76}"/>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C1137B9F-1B15-4917-41A4-C27EE839CE32}"/>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67FE7816-672C-D032-F5AC-D23164DB2D7C}"/>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19C5AA65-D351-1E37-6FC3-6FE81AE5E69A}"/>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AF9BC0DD-5BF1-9A70-CEA4-CE00407AAF5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7" name="Picture 16">
            <a:extLst>
              <a:ext uri="{FF2B5EF4-FFF2-40B4-BE49-F238E27FC236}">
                <a16:creationId xmlns:a16="http://schemas.microsoft.com/office/drawing/2014/main" id="{BB667F00-29AE-648A-2A36-D97E1E53F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390" y="249171"/>
            <a:ext cx="5264851" cy="10037829"/>
          </a:xfrm>
          <a:prstGeom prst="rect">
            <a:avLst/>
          </a:prstGeom>
        </p:spPr>
      </p:pic>
    </p:spTree>
    <p:extLst>
      <p:ext uri="{BB962C8B-B14F-4D97-AF65-F5344CB8AC3E}">
        <p14:creationId xmlns:p14="http://schemas.microsoft.com/office/powerpoint/2010/main" val="1562310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982DF-A3A6-C112-2513-2BF2F0FAC68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175801B-97C2-AE2B-B539-BFD2D383E838}"/>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60ECB468-CB5F-E1BF-FF2F-387138BA46AD}"/>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08B1FE8F-4357-EA1F-F0CC-E429AF5DB3F0}"/>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D99BB90A-541F-01F4-B2D9-7E2E8B39771F}"/>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16422163-B85D-88C4-5153-6B9D20FBC697}"/>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3BBCFE63-3301-2F4A-1306-C38BA83A4B0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7" name="Picture 16">
            <a:extLst>
              <a:ext uri="{FF2B5EF4-FFF2-40B4-BE49-F238E27FC236}">
                <a16:creationId xmlns:a16="http://schemas.microsoft.com/office/drawing/2014/main" id="{68840EC5-E908-1784-D80B-60BA3C5BA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149" y="249171"/>
            <a:ext cx="5264851" cy="10037829"/>
          </a:xfrm>
          <a:prstGeom prst="rect">
            <a:avLst/>
          </a:prstGeom>
        </p:spPr>
      </p:pic>
      <p:pic>
        <p:nvPicPr>
          <p:cNvPr id="6" name="Picture 5">
            <a:extLst>
              <a:ext uri="{FF2B5EF4-FFF2-40B4-BE49-F238E27FC236}">
                <a16:creationId xmlns:a16="http://schemas.microsoft.com/office/drawing/2014/main" id="{11C36FF7-0986-7C5D-AE07-E6B45CC85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949" y="266799"/>
            <a:ext cx="5264851" cy="10037829"/>
          </a:xfrm>
          <a:prstGeom prst="rect">
            <a:avLst/>
          </a:prstGeom>
        </p:spPr>
      </p:pic>
      <p:pic>
        <p:nvPicPr>
          <p:cNvPr id="8" name="Picture 7">
            <a:extLst>
              <a:ext uri="{FF2B5EF4-FFF2-40B4-BE49-F238E27FC236}">
                <a16:creationId xmlns:a16="http://schemas.microsoft.com/office/drawing/2014/main" id="{8B348F37-57D5-1D13-6984-CCF7CE188B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0600" y="242916"/>
            <a:ext cx="5264851" cy="10037830"/>
          </a:xfrm>
          <a:prstGeom prst="rect">
            <a:avLst/>
          </a:prstGeom>
        </p:spPr>
      </p:pic>
    </p:spTree>
    <p:extLst>
      <p:ext uri="{BB962C8B-B14F-4D97-AF65-F5344CB8AC3E}">
        <p14:creationId xmlns:p14="http://schemas.microsoft.com/office/powerpoint/2010/main" val="1217053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7509-7BEF-BDFD-4BE0-0B56229E180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5A29F8C-DDCF-DE7B-89FF-5096A2665B9B}"/>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C9BCA312-C97A-F301-CA55-77E396390DEA}"/>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B1FCD468-17A3-22A2-0EE5-6B12450D6004}"/>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C82D64D9-9D52-A4C1-E0B5-032726F3ED58}"/>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433CD693-82D9-23E3-07E4-5AA473E53423}"/>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5FD0DB90-9C9E-AC43-F144-2AD4D7207C1D}"/>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7" name="Picture 16">
            <a:extLst>
              <a:ext uri="{FF2B5EF4-FFF2-40B4-BE49-F238E27FC236}">
                <a16:creationId xmlns:a16="http://schemas.microsoft.com/office/drawing/2014/main" id="{5D8AC5F5-4108-7C55-3E26-F1A40C62A6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2149" y="249171"/>
            <a:ext cx="5264851" cy="10037829"/>
          </a:xfrm>
          <a:prstGeom prst="rect">
            <a:avLst/>
          </a:prstGeom>
        </p:spPr>
      </p:pic>
      <p:pic>
        <p:nvPicPr>
          <p:cNvPr id="6" name="Picture 5">
            <a:extLst>
              <a:ext uri="{FF2B5EF4-FFF2-40B4-BE49-F238E27FC236}">
                <a16:creationId xmlns:a16="http://schemas.microsoft.com/office/drawing/2014/main" id="{B31BC178-C37E-97DC-39B6-0D6A4AF46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949" y="266799"/>
            <a:ext cx="5264851" cy="10037829"/>
          </a:xfrm>
          <a:prstGeom prst="rect">
            <a:avLst/>
          </a:prstGeom>
        </p:spPr>
      </p:pic>
      <p:pic>
        <p:nvPicPr>
          <p:cNvPr id="8" name="Picture 7">
            <a:extLst>
              <a:ext uri="{FF2B5EF4-FFF2-40B4-BE49-F238E27FC236}">
                <a16:creationId xmlns:a16="http://schemas.microsoft.com/office/drawing/2014/main" id="{4C0EF56E-9BB8-E14A-2350-A1265630BF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20600" y="242916"/>
            <a:ext cx="5264851" cy="10037830"/>
          </a:xfrm>
          <a:prstGeom prst="rect">
            <a:avLst/>
          </a:prstGeom>
        </p:spPr>
      </p:pic>
      <p:pic>
        <p:nvPicPr>
          <p:cNvPr id="5" name="Picture 4">
            <a:extLst>
              <a:ext uri="{FF2B5EF4-FFF2-40B4-BE49-F238E27FC236}">
                <a16:creationId xmlns:a16="http://schemas.microsoft.com/office/drawing/2014/main" id="{8DD2B971-5F82-C244-3768-359714C17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0" y="268505"/>
            <a:ext cx="5264851" cy="10037830"/>
          </a:xfrm>
          <a:prstGeom prst="rect">
            <a:avLst/>
          </a:prstGeom>
        </p:spPr>
      </p:pic>
    </p:spTree>
    <p:extLst>
      <p:ext uri="{BB962C8B-B14F-4D97-AF65-F5344CB8AC3E}">
        <p14:creationId xmlns:p14="http://schemas.microsoft.com/office/powerpoint/2010/main" val="1612846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1332-904D-4CA5-F872-85989D6B7E6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2D556B3-CD68-FFB8-2DC1-C7A54863C57D}"/>
              </a:ext>
            </a:extLst>
          </p:cNvPr>
          <p:cNvGrpSpPr/>
          <p:nvPr/>
        </p:nvGrpSpPr>
        <p:grpSpPr>
          <a:xfrm>
            <a:off x="-460445" y="0"/>
            <a:ext cx="18748445" cy="16815469"/>
            <a:chOff x="0" y="-1688331"/>
            <a:chExt cx="5182090" cy="4765205"/>
          </a:xfrm>
        </p:grpSpPr>
        <p:sp>
          <p:nvSpPr>
            <p:cNvPr id="3" name="Freeform 3">
              <a:extLst>
                <a:ext uri="{FF2B5EF4-FFF2-40B4-BE49-F238E27FC236}">
                  <a16:creationId xmlns:a16="http://schemas.microsoft.com/office/drawing/2014/main" id="{419D4A7F-B39F-C8AD-3DEE-85E8A620C31E}"/>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7958D776-173D-C357-C728-FDBDEBA07BB3}"/>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D1896562-CAE6-73D2-D9AC-2BADEE5F0CAC}"/>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BA2BE433-AC8C-083A-A5D1-EA3125BF3632}"/>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196ECB48-465C-541D-C342-EEC3D440EDF0}"/>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6" name="Picture 5">
            <a:extLst>
              <a:ext uri="{FF2B5EF4-FFF2-40B4-BE49-F238E27FC236}">
                <a16:creationId xmlns:a16="http://schemas.microsoft.com/office/drawing/2014/main" id="{171E031D-B757-0CC4-73CE-95D33167C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0949" y="266799"/>
            <a:ext cx="5264851" cy="10037829"/>
          </a:xfrm>
          <a:prstGeom prst="rect">
            <a:avLst/>
          </a:prstGeom>
        </p:spPr>
      </p:pic>
      <p:pic>
        <p:nvPicPr>
          <p:cNvPr id="7" name="Picture 6">
            <a:extLst>
              <a:ext uri="{FF2B5EF4-FFF2-40B4-BE49-F238E27FC236}">
                <a16:creationId xmlns:a16="http://schemas.microsoft.com/office/drawing/2014/main" id="{075E8A6D-8F21-BA74-F9F7-ADFDDA422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268505"/>
            <a:ext cx="5264851" cy="10037830"/>
          </a:xfrm>
          <a:prstGeom prst="rect">
            <a:avLst/>
          </a:prstGeom>
        </p:spPr>
      </p:pic>
      <p:pic>
        <p:nvPicPr>
          <p:cNvPr id="12" name="Picture 11">
            <a:extLst>
              <a:ext uri="{FF2B5EF4-FFF2-40B4-BE49-F238E27FC236}">
                <a16:creationId xmlns:a16="http://schemas.microsoft.com/office/drawing/2014/main" id="{62E50397-5D1F-0F6D-834F-5DE1871A0C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3061" y="3238500"/>
            <a:ext cx="5158593" cy="6445942"/>
          </a:xfrm>
          <a:prstGeom prst="rect">
            <a:avLst/>
          </a:prstGeom>
        </p:spPr>
      </p:pic>
      <p:pic>
        <p:nvPicPr>
          <p:cNvPr id="14" name="Picture 13">
            <a:extLst>
              <a:ext uri="{FF2B5EF4-FFF2-40B4-BE49-F238E27FC236}">
                <a16:creationId xmlns:a16="http://schemas.microsoft.com/office/drawing/2014/main" id="{13BFC4A1-71C4-2660-1AFF-46F4190C47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250" y="3238500"/>
            <a:ext cx="5158593" cy="6445942"/>
          </a:xfrm>
          <a:prstGeom prst="rect">
            <a:avLst/>
          </a:prstGeom>
        </p:spPr>
      </p:pic>
    </p:spTree>
    <p:extLst>
      <p:ext uri="{BB962C8B-B14F-4D97-AF65-F5344CB8AC3E}">
        <p14:creationId xmlns:p14="http://schemas.microsoft.com/office/powerpoint/2010/main" val="189369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59500-37A7-8B2B-84C1-6BC53431E42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329FBB-C138-EDB8-F35B-E525DDAD7081}"/>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A405BB62-2262-B84D-8162-BD438BD19C34}"/>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21255BA8-05E4-6885-0732-3A24C7172033}"/>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7E3C2D01-E1EE-B469-65E5-81B7B1E4F208}"/>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E10EFC75-55B5-98B4-B466-C03282D11706}"/>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0D507DAB-CC87-08BF-FB54-E423D52BAEE2}"/>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6" name="TextBox 7">
            <a:extLst>
              <a:ext uri="{FF2B5EF4-FFF2-40B4-BE49-F238E27FC236}">
                <a16:creationId xmlns:a16="http://schemas.microsoft.com/office/drawing/2014/main" id="{A5A04E54-88E2-4E3B-7F2B-EC6C62357672}"/>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8-BIT ACCOUNTING</a:t>
            </a:r>
          </a:p>
        </p:txBody>
      </p:sp>
      <p:pic>
        <p:nvPicPr>
          <p:cNvPr id="12" name="Picture 11">
            <a:extLst>
              <a:ext uri="{FF2B5EF4-FFF2-40B4-BE49-F238E27FC236}">
                <a16:creationId xmlns:a16="http://schemas.microsoft.com/office/drawing/2014/main" id="{BAB245F3-AFBE-332B-AEBC-DC435272827A}"/>
              </a:ext>
            </a:extLst>
          </p:cNvPr>
          <p:cNvPicPr>
            <a:picLocks noChangeAspect="1"/>
          </p:cNvPicPr>
          <p:nvPr/>
        </p:nvPicPr>
        <p:blipFill>
          <a:blip r:embed="rId2"/>
          <a:stretch>
            <a:fillRect/>
          </a:stretch>
        </p:blipFill>
        <p:spPr>
          <a:xfrm>
            <a:off x="2743200" y="2837275"/>
            <a:ext cx="12494959" cy="7579231"/>
          </a:xfrm>
          <a:prstGeom prst="rect">
            <a:avLst/>
          </a:prstGeom>
        </p:spPr>
      </p:pic>
    </p:spTree>
    <p:extLst>
      <p:ext uri="{BB962C8B-B14F-4D97-AF65-F5344CB8AC3E}">
        <p14:creationId xmlns:p14="http://schemas.microsoft.com/office/powerpoint/2010/main" val="1658228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21503-4DC7-14C9-EEA5-EF06D8A5AB4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029577E-8C8F-52DE-8777-FC07B75388B2}"/>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6D9CBAD5-C29A-9644-5598-41E35996BD54}"/>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FB1BC8A2-4BED-0584-8505-218E6B5F83BB}"/>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9" name="AutoShape 5">
            <a:extLst>
              <a:ext uri="{FF2B5EF4-FFF2-40B4-BE49-F238E27FC236}">
                <a16:creationId xmlns:a16="http://schemas.microsoft.com/office/drawing/2014/main" id="{B7CD4D2D-8199-2D83-38CB-ED7DD84EED03}"/>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10" name="AutoShape 6">
            <a:extLst>
              <a:ext uri="{FF2B5EF4-FFF2-40B4-BE49-F238E27FC236}">
                <a16:creationId xmlns:a16="http://schemas.microsoft.com/office/drawing/2014/main" id="{E1AED525-2352-0322-F60E-71D9E5AF6145}"/>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11" name="AutoShape 8">
            <a:extLst>
              <a:ext uri="{FF2B5EF4-FFF2-40B4-BE49-F238E27FC236}">
                <a16:creationId xmlns:a16="http://schemas.microsoft.com/office/drawing/2014/main" id="{7371F193-41A3-0996-61F6-48EC51E9D906}"/>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13" name="TextBox 7">
            <a:extLst>
              <a:ext uri="{FF2B5EF4-FFF2-40B4-BE49-F238E27FC236}">
                <a16:creationId xmlns:a16="http://schemas.microsoft.com/office/drawing/2014/main" id="{9E3A5EAA-5CA4-B9ED-5275-99429A575D94}"/>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MUST BE SHARED</a:t>
            </a:r>
          </a:p>
        </p:txBody>
      </p:sp>
      <p:pic>
        <p:nvPicPr>
          <p:cNvPr id="14" name="Picture 13">
            <a:extLst>
              <a:ext uri="{FF2B5EF4-FFF2-40B4-BE49-F238E27FC236}">
                <a16:creationId xmlns:a16="http://schemas.microsoft.com/office/drawing/2014/main" id="{09749EAB-33AC-888D-DFA0-7AA7663BD8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247900"/>
            <a:ext cx="15283256" cy="9612972"/>
          </a:xfrm>
          <a:prstGeom prst="rect">
            <a:avLst/>
          </a:prstGeom>
        </p:spPr>
      </p:pic>
    </p:spTree>
    <p:extLst>
      <p:ext uri="{BB962C8B-B14F-4D97-AF65-F5344CB8AC3E}">
        <p14:creationId xmlns:p14="http://schemas.microsoft.com/office/powerpoint/2010/main" val="337445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2B39B-7946-0CC2-253F-8D8ED8936DF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56F154B-8DC7-C5A5-2393-FCB77880B4D6}"/>
              </a:ext>
            </a:extLst>
          </p:cNvPr>
          <p:cNvGrpSpPr/>
          <p:nvPr/>
        </p:nvGrpSpPr>
        <p:grpSpPr>
          <a:xfrm>
            <a:off x="-460445" y="-15354"/>
            <a:ext cx="18748445" cy="16815469"/>
            <a:chOff x="0" y="-1688331"/>
            <a:chExt cx="5182090" cy="4765205"/>
          </a:xfrm>
        </p:grpSpPr>
        <p:sp>
          <p:nvSpPr>
            <p:cNvPr id="3" name="Freeform 3">
              <a:extLst>
                <a:ext uri="{FF2B5EF4-FFF2-40B4-BE49-F238E27FC236}">
                  <a16:creationId xmlns:a16="http://schemas.microsoft.com/office/drawing/2014/main" id="{30C4A7C8-41BC-E0F8-30B3-A07153DE5D53}"/>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a:p>
          </p:txBody>
        </p:sp>
        <p:sp>
          <p:nvSpPr>
            <p:cNvPr id="4" name="TextBox 4">
              <a:extLst>
                <a:ext uri="{FF2B5EF4-FFF2-40B4-BE49-F238E27FC236}">
                  <a16:creationId xmlns:a16="http://schemas.microsoft.com/office/drawing/2014/main" id="{52CA6E85-55DB-C3DA-C943-867E5C506090}"/>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TextBox 7">
            <a:extLst>
              <a:ext uri="{FF2B5EF4-FFF2-40B4-BE49-F238E27FC236}">
                <a16:creationId xmlns:a16="http://schemas.microsoft.com/office/drawing/2014/main" id="{B82264A5-1224-DE2A-9576-40DBF4261688}"/>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FINAL ADVENTURE</a:t>
            </a:r>
          </a:p>
        </p:txBody>
      </p:sp>
      <p:sp>
        <p:nvSpPr>
          <p:cNvPr id="5" name="AutoShape 5">
            <a:extLst>
              <a:ext uri="{FF2B5EF4-FFF2-40B4-BE49-F238E27FC236}">
                <a16:creationId xmlns:a16="http://schemas.microsoft.com/office/drawing/2014/main" id="{BCBBA803-320B-C074-1912-F7435A6AD7BA}"/>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49CD42F9-BAA8-77B2-C8FF-ED9201133DF9}"/>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CB78EA34-ED42-6E3A-A4F8-817B18274B65}"/>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10" name="TextBox 19">
            <a:extLst>
              <a:ext uri="{FF2B5EF4-FFF2-40B4-BE49-F238E27FC236}">
                <a16:creationId xmlns:a16="http://schemas.microsoft.com/office/drawing/2014/main" id="{1A090C45-C470-20F7-3206-A076A52BA0BF}"/>
              </a:ext>
            </a:extLst>
          </p:cNvPr>
          <p:cNvSpPr txBox="1"/>
          <p:nvPr/>
        </p:nvSpPr>
        <p:spPr>
          <a:xfrm>
            <a:off x="838200" y="3965671"/>
            <a:ext cx="16045256" cy="644407"/>
          </a:xfrm>
          <a:prstGeom prst="rect">
            <a:avLst/>
          </a:prstGeom>
        </p:spPr>
        <p:txBody>
          <a:bodyPr wrap="square" lIns="0" tIns="0" rIns="0" bIns="0" rtlCol="0" anchor="t">
            <a:spAutoFit/>
          </a:bodyPr>
          <a:lstStyle/>
          <a:p>
            <a:pPr>
              <a:lnSpc>
                <a:spcPts val="4300"/>
              </a:lnSpc>
              <a:spcBef>
                <a:spcPts val="1800"/>
              </a:spcBef>
              <a:spcAft>
                <a:spcPts val="1800"/>
              </a:spcAft>
            </a:pPr>
            <a:r>
              <a:rPr lang="en-US" sz="6000" b="1" spc="-199" dirty="0">
                <a:solidFill>
                  <a:srgbClr val="AA1313"/>
                </a:solidFill>
                <a:latin typeface="ITC Benguiat" panose="020B0604020202020204" charset="0"/>
                <a:ea typeface="ITC Benguiat"/>
                <a:cs typeface="ITC Benguiat"/>
                <a:sym typeface="ITC Benguiat Bold"/>
              </a:rPr>
              <a:t>Think of a topic your students struggle with</a:t>
            </a:r>
            <a:endParaRPr lang="en-US" sz="6000" spc="-199" dirty="0">
              <a:solidFill>
                <a:srgbClr val="CC4E00"/>
              </a:solidFill>
              <a:latin typeface="ITC Benguiat" panose="020B0604020202020204" charset="0"/>
              <a:ea typeface="ITC Benguiat"/>
              <a:cs typeface="ITC Benguiat"/>
              <a:sym typeface="ITC Benguiat"/>
            </a:endParaRPr>
          </a:p>
        </p:txBody>
      </p:sp>
      <p:sp>
        <p:nvSpPr>
          <p:cNvPr id="11" name="TextBox 19">
            <a:extLst>
              <a:ext uri="{FF2B5EF4-FFF2-40B4-BE49-F238E27FC236}">
                <a16:creationId xmlns:a16="http://schemas.microsoft.com/office/drawing/2014/main" id="{26DF8448-5912-536A-29EA-0F72A79DE000}"/>
              </a:ext>
            </a:extLst>
          </p:cNvPr>
          <p:cNvSpPr txBox="1"/>
          <p:nvPr/>
        </p:nvSpPr>
        <p:spPr>
          <a:xfrm>
            <a:off x="1628592" y="4727693"/>
            <a:ext cx="15668808" cy="644407"/>
          </a:xfrm>
          <a:prstGeom prst="rect">
            <a:avLst/>
          </a:prstGeom>
        </p:spPr>
        <p:txBody>
          <a:bodyPr wrap="square" lIns="0" tIns="0" rIns="0" bIns="0" rtlCol="0" anchor="t">
            <a:spAutoFit/>
          </a:bodyPr>
          <a:lstStyle/>
          <a:p>
            <a:pPr algn="r">
              <a:lnSpc>
                <a:spcPts val="4300"/>
              </a:lnSpc>
              <a:spcBef>
                <a:spcPts val="1800"/>
              </a:spcBef>
              <a:spcAft>
                <a:spcPts val="1800"/>
              </a:spcAft>
            </a:pPr>
            <a:r>
              <a:rPr lang="en-US" sz="6000" b="1" spc="-199" dirty="0">
                <a:solidFill>
                  <a:srgbClr val="004E7A"/>
                </a:solidFill>
                <a:latin typeface="ITC Benguiat" panose="020B0604020202020204" charset="0"/>
                <a:ea typeface="ITC Benguiat"/>
                <a:cs typeface="ITC Benguiat"/>
                <a:sym typeface="ITC Benguiat Bold"/>
              </a:rPr>
              <a:t>Could you make an app to help them with it?</a:t>
            </a:r>
            <a:endParaRPr lang="en-US" sz="6000" spc="-199" dirty="0">
              <a:solidFill>
                <a:srgbClr val="004E7A"/>
              </a:solidFill>
              <a:latin typeface="ITC Benguiat" panose="020B0604020202020204" charset="0"/>
              <a:ea typeface="ITC Benguiat"/>
              <a:cs typeface="ITC Benguiat"/>
              <a:sym typeface="ITC Benguiat"/>
            </a:endParaRPr>
          </a:p>
        </p:txBody>
      </p:sp>
      <p:sp>
        <p:nvSpPr>
          <p:cNvPr id="12" name="TextBox 19">
            <a:extLst>
              <a:ext uri="{FF2B5EF4-FFF2-40B4-BE49-F238E27FC236}">
                <a16:creationId xmlns:a16="http://schemas.microsoft.com/office/drawing/2014/main" id="{AE657E10-18B6-B8E6-9B83-C96484DB96BE}"/>
              </a:ext>
            </a:extLst>
          </p:cNvPr>
          <p:cNvSpPr txBox="1"/>
          <p:nvPr/>
        </p:nvSpPr>
        <p:spPr>
          <a:xfrm>
            <a:off x="1066800" y="7153866"/>
            <a:ext cx="11238065" cy="2117990"/>
          </a:xfrm>
          <a:prstGeom prst="rect">
            <a:avLst/>
          </a:prstGeom>
        </p:spPr>
        <p:txBody>
          <a:bodyPr lIns="0" tIns="0" rIns="0" bIns="0" rtlCol="0" anchor="t">
            <a:spAutoFit/>
          </a:bodyPr>
          <a:lstStyle/>
          <a:p>
            <a:pPr algn="just">
              <a:lnSpc>
                <a:spcPts val="3982"/>
              </a:lnSpc>
            </a:pPr>
            <a:r>
              <a:rPr lang="en-US" sz="3904" b="1" spc="-199" dirty="0">
                <a:solidFill>
                  <a:srgbClr val="AA1313"/>
                </a:solidFill>
                <a:latin typeface="ITC Benguiat Bold"/>
                <a:ea typeface="ITC Benguiat Bold"/>
                <a:cs typeface="ITC Benguiat Bold"/>
                <a:sym typeface="ITC Benguiat Bold"/>
              </a:rPr>
              <a:t>Download my prompt at:</a:t>
            </a:r>
          </a:p>
          <a:p>
            <a:pPr algn="just">
              <a:lnSpc>
                <a:spcPts val="3982"/>
              </a:lnSpc>
            </a:pPr>
            <a:endParaRPr lang="en-US" sz="3904" b="1" spc="-199" dirty="0">
              <a:solidFill>
                <a:srgbClr val="AA1313"/>
              </a:solidFill>
              <a:latin typeface="ITC Benguiat Bold"/>
              <a:ea typeface="ITC Benguiat Bold"/>
              <a:cs typeface="ITC Benguiat Bold"/>
              <a:sym typeface="ITC Benguiat Bold"/>
            </a:endParaRPr>
          </a:p>
          <a:p>
            <a:pPr algn="just">
              <a:lnSpc>
                <a:spcPts val="3982"/>
              </a:lnSpc>
            </a:pPr>
            <a:r>
              <a:rPr lang="en-US" sz="3904" spc="-199" dirty="0">
                <a:solidFill>
                  <a:srgbClr val="004E7A"/>
                </a:solidFill>
                <a:latin typeface="ITC Benguiat"/>
                <a:ea typeface="ITC Benguiat"/>
                <a:cs typeface="ITC Benguiat"/>
                <a:sym typeface="ITC Benguiat"/>
              </a:rPr>
              <a:t>ProfessorTeresaThompson.com </a:t>
            </a:r>
          </a:p>
          <a:p>
            <a:pPr algn="just">
              <a:lnSpc>
                <a:spcPts val="3982"/>
              </a:lnSpc>
            </a:pPr>
            <a:r>
              <a:rPr lang="en-US" sz="3904" spc="-199" dirty="0">
                <a:solidFill>
                  <a:srgbClr val="CC4E00"/>
                </a:solidFill>
                <a:latin typeface="ITC Benguiat"/>
                <a:ea typeface="ITC Benguiat"/>
                <a:cs typeface="ITC Benguiat"/>
                <a:sym typeface="ITC Benguiat"/>
              </a:rPr>
              <a:t>→ Resources</a:t>
            </a:r>
          </a:p>
        </p:txBody>
      </p:sp>
      <p:pic>
        <p:nvPicPr>
          <p:cNvPr id="16" name="Picture 15">
            <a:extLst>
              <a:ext uri="{FF2B5EF4-FFF2-40B4-BE49-F238E27FC236}">
                <a16:creationId xmlns:a16="http://schemas.microsoft.com/office/drawing/2014/main" id="{2A0A9F51-EFFA-D8CC-71FA-19DAED87EA73}"/>
              </a:ext>
            </a:extLst>
          </p:cNvPr>
          <p:cNvPicPr>
            <a:picLocks noChangeAspect="1"/>
          </p:cNvPicPr>
          <p:nvPr/>
        </p:nvPicPr>
        <p:blipFill>
          <a:blip r:embed="rId2"/>
          <a:stretch>
            <a:fillRect/>
          </a:stretch>
        </p:blipFill>
        <p:spPr>
          <a:xfrm>
            <a:off x="9220200" y="6129699"/>
            <a:ext cx="8252428" cy="3585801"/>
          </a:xfrm>
          <a:prstGeom prst="rect">
            <a:avLst/>
          </a:prstGeom>
          <a:ln w="19050">
            <a:solidFill>
              <a:srgbClr val="004E7A"/>
            </a:solidFill>
          </a:ln>
        </p:spPr>
      </p:pic>
      <p:sp>
        <p:nvSpPr>
          <p:cNvPr id="17" name="TextBox 16">
            <a:extLst>
              <a:ext uri="{FF2B5EF4-FFF2-40B4-BE49-F238E27FC236}">
                <a16:creationId xmlns:a16="http://schemas.microsoft.com/office/drawing/2014/main" id="{79B70A55-2339-7B8B-4385-228662914752}"/>
              </a:ext>
            </a:extLst>
          </p:cNvPr>
          <p:cNvSpPr txBox="1"/>
          <p:nvPr/>
        </p:nvSpPr>
        <p:spPr>
          <a:xfrm>
            <a:off x="11201400" y="6452980"/>
            <a:ext cx="9757035" cy="519320"/>
          </a:xfrm>
          <a:prstGeom prst="rect">
            <a:avLst/>
          </a:prstGeom>
          <a:noFill/>
        </p:spPr>
        <p:txBody>
          <a:bodyPr wrap="square" rtlCol="0">
            <a:spAutoFit/>
          </a:bodyPr>
          <a:lstStyle/>
          <a:p>
            <a:r>
              <a:rPr lang="en-US" sz="2800" dirty="0"/>
              <a:t>Professorteresathompson.com</a:t>
            </a:r>
          </a:p>
        </p:txBody>
      </p:sp>
      <p:cxnSp>
        <p:nvCxnSpPr>
          <p:cNvPr id="18" name="Straight Arrow Connector 17">
            <a:extLst>
              <a:ext uri="{FF2B5EF4-FFF2-40B4-BE49-F238E27FC236}">
                <a16:creationId xmlns:a16="http://schemas.microsoft.com/office/drawing/2014/main" id="{D62F06D9-492E-A1E9-7789-234E2688D1ED}"/>
              </a:ext>
            </a:extLst>
          </p:cNvPr>
          <p:cNvCxnSpPr/>
          <p:nvPr/>
        </p:nvCxnSpPr>
        <p:spPr>
          <a:xfrm>
            <a:off x="7239000" y="9191675"/>
            <a:ext cx="167236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891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 presetClass="entr" presetSubtype="0" fill="hold" nodeType="withEffect">
                                  <p:stCondLst>
                                    <p:cond delay="0"/>
                                  </p:stCondLst>
                                  <p:iterate type="lt">
                                    <p:tmAbs val="60"/>
                                  </p:iterate>
                                  <p:childTnLst>
                                    <p:set>
                                      <p:cBhvr>
                                        <p:cTn id="23" dur="1" fill="hold">
                                          <p:stCondLst>
                                            <p:cond delay="0"/>
                                          </p:stCondLst>
                                        </p:cTn>
                                        <p:tgtEl>
                                          <p:spTgt spid="17">
                                            <p:txEl>
                                              <p:pRg st="0" end="0"/>
                                            </p:txEl>
                                          </p:spTgt>
                                        </p:tgtEl>
                                        <p:attrNameLst>
                                          <p:attrName>style.visibility</p:attrName>
                                        </p:attrNameLst>
                                      </p:cBhvr>
                                      <p:to>
                                        <p:strVal val="visible"/>
                                      </p:to>
                                    </p:set>
                                  </p:childTnLst>
                                </p:cTn>
                              </p:par>
                            </p:childTnLst>
                          </p:cTn>
                        </p:par>
                        <p:par>
                          <p:cTn id="24" fill="hold">
                            <p:stCondLst>
                              <p:cond delay="2061"/>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16A0A-C5C1-F8A9-C7E4-450C6516272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F7BA45A-1A78-4FF5-FB1D-784B81C56DDD}"/>
              </a:ext>
            </a:extLst>
          </p:cNvPr>
          <p:cNvGrpSpPr/>
          <p:nvPr/>
        </p:nvGrpSpPr>
        <p:grpSpPr>
          <a:xfrm>
            <a:off x="-460445" y="-35825"/>
            <a:ext cx="18748445" cy="16815469"/>
            <a:chOff x="0" y="-1688331"/>
            <a:chExt cx="5182090" cy="4765205"/>
          </a:xfrm>
        </p:grpSpPr>
        <p:sp>
          <p:nvSpPr>
            <p:cNvPr id="3" name="Freeform 3">
              <a:extLst>
                <a:ext uri="{FF2B5EF4-FFF2-40B4-BE49-F238E27FC236}">
                  <a16:creationId xmlns:a16="http://schemas.microsoft.com/office/drawing/2014/main" id="{B886973C-B1CD-900E-D071-C5D477F67A14}"/>
                </a:ext>
              </a:extLst>
            </p:cNvPr>
            <p:cNvSpPr/>
            <p:nvPr/>
          </p:nvSpPr>
          <p:spPr>
            <a:xfrm>
              <a:off x="126371" y="-1688331"/>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dirty="0"/>
            </a:p>
          </p:txBody>
        </p:sp>
        <p:sp>
          <p:nvSpPr>
            <p:cNvPr id="4" name="TextBox 4">
              <a:extLst>
                <a:ext uri="{FF2B5EF4-FFF2-40B4-BE49-F238E27FC236}">
                  <a16:creationId xmlns:a16="http://schemas.microsoft.com/office/drawing/2014/main" id="{2771E879-617B-2956-95DA-937819EB4426}"/>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r>
                <a:rPr lang="en-US" sz="1899">
                  <a:solidFill>
                    <a:srgbClr val="FFFFFF"/>
                  </a:solidFill>
                  <a:latin typeface="Poppins"/>
                  <a:ea typeface="Poppins"/>
                  <a:cs typeface="Poppins"/>
                  <a:sym typeface="Poppins"/>
                </a:rPr>
                <a:t>c</a:t>
              </a:r>
            </a:p>
          </p:txBody>
        </p:sp>
      </p:grpSp>
      <p:sp>
        <p:nvSpPr>
          <p:cNvPr id="7" name="TextBox 7">
            <a:extLst>
              <a:ext uri="{FF2B5EF4-FFF2-40B4-BE49-F238E27FC236}">
                <a16:creationId xmlns:a16="http://schemas.microsoft.com/office/drawing/2014/main" id="{2ED1F689-19D6-5440-46D3-0E27A61A5554}"/>
              </a:ext>
            </a:extLst>
          </p:cNvPr>
          <p:cNvSpPr txBox="1"/>
          <p:nvPr/>
        </p:nvSpPr>
        <p:spPr>
          <a:xfrm>
            <a:off x="566346" y="114300"/>
            <a:ext cx="17155308" cy="2509277"/>
          </a:xfrm>
          <a:prstGeom prst="rect">
            <a:avLst/>
          </a:prstGeom>
        </p:spPr>
        <p:txBody>
          <a:bodyPr wrap="square" lIns="0" tIns="0" rIns="0" bIns="0" rtlCol="0" anchor="t">
            <a:spAutoFit/>
          </a:bodyPr>
          <a:lstStyle/>
          <a:p>
            <a:pPr algn="ctr">
              <a:lnSpc>
                <a:spcPts val="20262"/>
              </a:lnSpc>
              <a:spcBef>
                <a:spcPct val="0"/>
              </a:spcBef>
            </a:pPr>
            <a:r>
              <a:rPr lang="en-US" sz="14473" b="1" spc="-738" dirty="0">
                <a:solidFill>
                  <a:srgbClr val="AA1313"/>
                </a:solidFill>
                <a:latin typeface="ITC Benguiat Bold"/>
                <a:ea typeface="ITC Benguiat Bold"/>
                <a:cs typeface="ITC Benguiat Bold"/>
                <a:sym typeface="ITC Benguiat Bold"/>
              </a:rPr>
              <a:t>TIPS –QC A MUST!</a:t>
            </a:r>
          </a:p>
        </p:txBody>
      </p:sp>
      <p:sp>
        <p:nvSpPr>
          <p:cNvPr id="5" name="AutoShape 5">
            <a:extLst>
              <a:ext uri="{FF2B5EF4-FFF2-40B4-BE49-F238E27FC236}">
                <a16:creationId xmlns:a16="http://schemas.microsoft.com/office/drawing/2014/main" id="{69D4CF0C-98E4-8D0B-B4D7-DB5D268210A3}"/>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09A79003-A15A-92E5-D310-5A41B65193E6}"/>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73A95B8D-1F53-B07B-87FF-7E9222FA88CE}"/>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pic>
        <p:nvPicPr>
          <p:cNvPr id="13" name="Picture 12">
            <a:extLst>
              <a:ext uri="{FF2B5EF4-FFF2-40B4-BE49-F238E27FC236}">
                <a16:creationId xmlns:a16="http://schemas.microsoft.com/office/drawing/2014/main" id="{54B2885E-7BC5-178B-07B5-DBD7B03504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45243">
            <a:off x="2396208" y="3166373"/>
            <a:ext cx="3370958" cy="5047276"/>
          </a:xfrm>
          <a:prstGeom prst="rect">
            <a:avLst/>
          </a:prstGeom>
        </p:spPr>
      </p:pic>
      <p:pic>
        <p:nvPicPr>
          <p:cNvPr id="14" name="Picture 13">
            <a:extLst>
              <a:ext uri="{FF2B5EF4-FFF2-40B4-BE49-F238E27FC236}">
                <a16:creationId xmlns:a16="http://schemas.microsoft.com/office/drawing/2014/main" id="{F919FAAD-3AEC-7A69-5AA0-3130CB7589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55283">
            <a:off x="11585595" y="3386353"/>
            <a:ext cx="3646629" cy="4862172"/>
          </a:xfrm>
          <a:prstGeom prst="rect">
            <a:avLst/>
          </a:prstGeom>
        </p:spPr>
      </p:pic>
      <p:pic>
        <p:nvPicPr>
          <p:cNvPr id="15" name="Picture 14">
            <a:extLst>
              <a:ext uri="{FF2B5EF4-FFF2-40B4-BE49-F238E27FC236}">
                <a16:creationId xmlns:a16="http://schemas.microsoft.com/office/drawing/2014/main" id="{49D4A5A3-2EB0-905D-6037-7B3840E2F615}"/>
              </a:ext>
            </a:extLst>
          </p:cNvPr>
          <p:cNvPicPr>
            <a:picLocks noChangeAspect="1"/>
          </p:cNvPicPr>
          <p:nvPr/>
        </p:nvPicPr>
        <p:blipFill>
          <a:blip r:embed="rId4">
            <a:extLst>
              <a:ext uri="{28A0092B-C50C-407E-A947-70E740481C1C}">
                <a14:useLocalDpi xmlns:a14="http://schemas.microsoft.com/office/drawing/2010/main" val="0"/>
              </a:ext>
            </a:extLst>
          </a:blip>
          <a:srcRect t="23333" b="2626"/>
          <a:stretch>
            <a:fillRect/>
          </a:stretch>
        </p:blipFill>
        <p:spPr>
          <a:xfrm>
            <a:off x="4672194" y="2670335"/>
            <a:ext cx="7715250" cy="7616665"/>
          </a:xfrm>
          <a:prstGeom prst="rect">
            <a:avLst/>
          </a:prstGeom>
        </p:spPr>
      </p:pic>
    </p:spTree>
    <p:extLst>
      <p:ext uri="{BB962C8B-B14F-4D97-AF65-F5344CB8AC3E}">
        <p14:creationId xmlns:p14="http://schemas.microsoft.com/office/powerpoint/2010/main" val="203239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41ED6-2E18-D454-2792-370CF53673A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823C32E-8094-E5ED-1D74-F688B501C21A}"/>
              </a:ext>
            </a:extLst>
          </p:cNvPr>
          <p:cNvGrpSpPr/>
          <p:nvPr/>
        </p:nvGrpSpPr>
        <p:grpSpPr>
          <a:xfrm>
            <a:off x="-907932" y="-69103"/>
            <a:ext cx="19195932" cy="10425206"/>
            <a:chOff x="0" y="0"/>
            <a:chExt cx="5055719" cy="3076874"/>
          </a:xfrm>
        </p:grpSpPr>
        <p:sp>
          <p:nvSpPr>
            <p:cNvPr id="3" name="Freeform 3">
              <a:extLst>
                <a:ext uri="{FF2B5EF4-FFF2-40B4-BE49-F238E27FC236}">
                  <a16:creationId xmlns:a16="http://schemas.microsoft.com/office/drawing/2014/main" id="{6BB2ED3A-9B72-F4E1-B220-936878A265AC}"/>
                </a:ext>
              </a:extLst>
            </p:cNvPr>
            <p:cNvSpPr/>
            <p:nvPr/>
          </p:nvSpPr>
          <p:spPr>
            <a:xfrm>
              <a:off x="0" y="0"/>
              <a:ext cx="5055719" cy="3076874"/>
            </a:xfrm>
            <a:custGeom>
              <a:avLst/>
              <a:gdLst/>
              <a:ahLst/>
              <a:cxnLst/>
              <a:rect l="l" t="t" r="r" b="b"/>
              <a:pathLst>
                <a:path w="5055719" h="3076874">
                  <a:moveTo>
                    <a:pt x="0" y="0"/>
                  </a:moveTo>
                  <a:lnTo>
                    <a:pt x="5055719" y="0"/>
                  </a:lnTo>
                  <a:lnTo>
                    <a:pt x="5055719" y="3076874"/>
                  </a:lnTo>
                  <a:lnTo>
                    <a:pt x="0" y="3076874"/>
                  </a:lnTo>
                  <a:close/>
                </a:path>
              </a:pathLst>
            </a:custGeom>
            <a:solidFill>
              <a:srgbClr val="F2EFEB"/>
            </a:solidFill>
          </p:spPr>
          <p:txBody>
            <a:bodyPr/>
            <a:lstStyle/>
            <a:p>
              <a:endParaRPr lang="en-US" dirty="0"/>
            </a:p>
          </p:txBody>
        </p:sp>
        <p:sp>
          <p:nvSpPr>
            <p:cNvPr id="4" name="TextBox 4">
              <a:extLst>
                <a:ext uri="{FF2B5EF4-FFF2-40B4-BE49-F238E27FC236}">
                  <a16:creationId xmlns:a16="http://schemas.microsoft.com/office/drawing/2014/main" id="{389AB92B-27F6-DBE9-3C8E-693D08CAF461}"/>
                </a:ext>
              </a:extLst>
            </p:cNvPr>
            <p:cNvSpPr txBox="1"/>
            <p:nvPr/>
          </p:nvSpPr>
          <p:spPr>
            <a:xfrm>
              <a:off x="0" y="-57150"/>
              <a:ext cx="5055719" cy="3134024"/>
            </a:xfrm>
            <a:prstGeom prst="rect">
              <a:avLst/>
            </a:prstGeom>
          </p:spPr>
          <p:txBody>
            <a:bodyPr lIns="50800" tIns="50800" rIns="50800" bIns="50800" rtlCol="0" anchor="ctr"/>
            <a:lstStyle/>
            <a:p>
              <a:pPr algn="ctr">
                <a:lnSpc>
                  <a:spcPts val="2659"/>
                </a:lnSpc>
              </a:pPr>
              <a:endParaRPr lang="en-US" sz="1899" dirty="0">
                <a:solidFill>
                  <a:srgbClr val="FFFFFF"/>
                </a:solidFill>
                <a:latin typeface="Poppins"/>
                <a:ea typeface="Poppins"/>
                <a:cs typeface="Poppins"/>
                <a:sym typeface="Poppins"/>
              </a:endParaRPr>
            </a:p>
          </p:txBody>
        </p:sp>
      </p:grpSp>
      <p:sp>
        <p:nvSpPr>
          <p:cNvPr id="5" name="AutoShape 5">
            <a:extLst>
              <a:ext uri="{FF2B5EF4-FFF2-40B4-BE49-F238E27FC236}">
                <a16:creationId xmlns:a16="http://schemas.microsoft.com/office/drawing/2014/main" id="{DC0D7EFA-CA09-5CFB-E1F3-ADD90474D8A3}"/>
              </a:ext>
            </a:extLst>
          </p:cNvPr>
          <p:cNvSpPr/>
          <p:nvPr/>
        </p:nvSpPr>
        <p:spPr>
          <a:xfrm flipV="1">
            <a:off x="566345" y="2375099"/>
            <a:ext cx="17155309" cy="0"/>
          </a:xfrm>
          <a:prstGeom prst="line">
            <a:avLst/>
          </a:prstGeom>
          <a:ln w="95250" cap="flat">
            <a:solidFill>
              <a:srgbClr val="DE0F3F"/>
            </a:solidFill>
            <a:prstDash val="solid"/>
            <a:headEnd type="none" w="sm" len="sm"/>
            <a:tailEnd type="none" w="sm" len="sm"/>
          </a:ln>
        </p:spPr>
        <p:txBody>
          <a:bodyPr/>
          <a:lstStyle/>
          <a:p>
            <a:endParaRPr lang="en-US"/>
          </a:p>
        </p:txBody>
      </p:sp>
      <p:sp>
        <p:nvSpPr>
          <p:cNvPr id="6" name="AutoShape 6">
            <a:extLst>
              <a:ext uri="{FF2B5EF4-FFF2-40B4-BE49-F238E27FC236}">
                <a16:creationId xmlns:a16="http://schemas.microsoft.com/office/drawing/2014/main" id="{BAAAD36A-EAE8-CE1C-B252-320D6FF82C37}"/>
              </a:ext>
            </a:extLst>
          </p:cNvPr>
          <p:cNvSpPr/>
          <p:nvPr/>
        </p:nvSpPr>
        <p:spPr>
          <a:xfrm flipV="1">
            <a:off x="566345" y="2517974"/>
            <a:ext cx="17155309" cy="0"/>
          </a:xfrm>
          <a:prstGeom prst="line">
            <a:avLst/>
          </a:prstGeom>
          <a:ln w="95250" cap="flat">
            <a:solidFill>
              <a:srgbClr val="CCC14F"/>
            </a:solidFill>
            <a:prstDash val="solid"/>
            <a:headEnd type="none" w="sm" len="sm"/>
            <a:tailEnd type="none" w="sm" len="sm"/>
          </a:ln>
        </p:spPr>
        <p:txBody>
          <a:bodyPr/>
          <a:lstStyle/>
          <a:p>
            <a:endParaRPr lang="en-US"/>
          </a:p>
        </p:txBody>
      </p:sp>
      <p:sp>
        <p:nvSpPr>
          <p:cNvPr id="8" name="AutoShape 8">
            <a:extLst>
              <a:ext uri="{FF2B5EF4-FFF2-40B4-BE49-F238E27FC236}">
                <a16:creationId xmlns:a16="http://schemas.microsoft.com/office/drawing/2014/main" id="{4A82A8A8-D5C6-56EA-C7F6-8572F39ED3B0}"/>
              </a:ext>
            </a:extLst>
          </p:cNvPr>
          <p:cNvSpPr/>
          <p:nvPr/>
        </p:nvSpPr>
        <p:spPr>
          <a:xfrm flipV="1">
            <a:off x="566345" y="2660849"/>
            <a:ext cx="17155309" cy="0"/>
          </a:xfrm>
          <a:prstGeom prst="line">
            <a:avLst/>
          </a:prstGeom>
          <a:ln w="95250" cap="flat">
            <a:solidFill>
              <a:srgbClr val="1CABB0"/>
            </a:solidFill>
            <a:prstDash val="solid"/>
            <a:headEnd type="none" w="sm" len="sm"/>
            <a:tailEnd type="none" w="sm" len="sm"/>
          </a:ln>
        </p:spPr>
        <p:txBody>
          <a:bodyPr/>
          <a:lstStyle/>
          <a:p>
            <a:endParaRPr lang="en-US"/>
          </a:p>
        </p:txBody>
      </p:sp>
      <p:sp>
        <p:nvSpPr>
          <p:cNvPr id="21" name="TextBox 21">
            <a:extLst>
              <a:ext uri="{FF2B5EF4-FFF2-40B4-BE49-F238E27FC236}">
                <a16:creationId xmlns:a16="http://schemas.microsoft.com/office/drawing/2014/main" id="{8A8166E9-7D33-2377-D2F4-AB6FA1799E3B}"/>
              </a:ext>
            </a:extLst>
          </p:cNvPr>
          <p:cNvSpPr txBox="1"/>
          <p:nvPr/>
        </p:nvSpPr>
        <p:spPr>
          <a:xfrm>
            <a:off x="5224632" y="8877804"/>
            <a:ext cx="409293" cy="444712"/>
          </a:xfrm>
          <a:prstGeom prst="rect">
            <a:avLst/>
          </a:prstGeom>
        </p:spPr>
        <p:txBody>
          <a:bodyPr lIns="50800" tIns="50800" rIns="50800" bIns="50800" rtlCol="0" anchor="ctr"/>
          <a:lstStyle/>
          <a:p>
            <a:pPr algn="ctr">
              <a:lnSpc>
                <a:spcPts val="2659"/>
              </a:lnSpc>
            </a:pPr>
            <a:endParaRPr/>
          </a:p>
        </p:txBody>
      </p:sp>
      <p:sp>
        <p:nvSpPr>
          <p:cNvPr id="9" name="TextBox 44">
            <a:extLst>
              <a:ext uri="{FF2B5EF4-FFF2-40B4-BE49-F238E27FC236}">
                <a16:creationId xmlns:a16="http://schemas.microsoft.com/office/drawing/2014/main" id="{952E3244-70A9-0C8F-FA9E-0F1A9105B95A}"/>
              </a:ext>
            </a:extLst>
          </p:cNvPr>
          <p:cNvSpPr txBox="1"/>
          <p:nvPr/>
        </p:nvSpPr>
        <p:spPr>
          <a:xfrm>
            <a:off x="990600" y="5573209"/>
            <a:ext cx="16902871" cy="803682"/>
          </a:xfrm>
          <a:prstGeom prst="rect">
            <a:avLst/>
          </a:prstGeom>
        </p:spPr>
        <p:txBody>
          <a:bodyPr lIns="0" tIns="0" rIns="0" bIns="0" rtlCol="0" anchor="t">
            <a:spAutoFit/>
          </a:bodyPr>
          <a:lstStyle/>
          <a:p>
            <a:pPr algn="ctr">
              <a:lnSpc>
                <a:spcPts val="5179"/>
              </a:lnSpc>
              <a:spcBef>
                <a:spcPct val="0"/>
              </a:spcBef>
            </a:pPr>
            <a:r>
              <a:rPr lang="en-US" sz="8000" b="1" spc="-738" dirty="0">
                <a:solidFill>
                  <a:srgbClr val="AA1313"/>
                </a:solidFill>
                <a:latin typeface="ITC Benguiat Bold"/>
                <a:ea typeface="ITC Benguiat Bold"/>
                <a:cs typeface="ITC Benguiat Bold"/>
                <a:sym typeface="ITC Benguiat Bold"/>
              </a:rPr>
              <a:t>Hope you’ve enjoyed your adventure</a:t>
            </a:r>
            <a:endParaRPr lang="en-US" sz="3200" dirty="0">
              <a:solidFill>
                <a:srgbClr val="000000"/>
              </a:solidFill>
              <a:latin typeface="Cooper BT Medium"/>
              <a:ea typeface="Cooper BT Medium"/>
              <a:cs typeface="Cooper BT Medium"/>
              <a:sym typeface="Cooper BT Medium"/>
            </a:endParaRPr>
          </a:p>
        </p:txBody>
      </p:sp>
      <p:pic>
        <p:nvPicPr>
          <p:cNvPr id="10" name="Picture 9">
            <a:extLst>
              <a:ext uri="{FF2B5EF4-FFF2-40B4-BE49-F238E27FC236}">
                <a16:creationId xmlns:a16="http://schemas.microsoft.com/office/drawing/2014/main" id="{5BE9BC9E-0E92-4186-1882-0E33585B9C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12919"/>
            <a:ext cx="2872621" cy="3661235"/>
          </a:xfrm>
          <a:prstGeom prst="rect">
            <a:avLst/>
          </a:prstGeom>
        </p:spPr>
      </p:pic>
      <p:sp>
        <p:nvSpPr>
          <p:cNvPr id="7" name="TextBox 19">
            <a:extLst>
              <a:ext uri="{FF2B5EF4-FFF2-40B4-BE49-F238E27FC236}">
                <a16:creationId xmlns:a16="http://schemas.microsoft.com/office/drawing/2014/main" id="{14F174F1-4772-7196-B6B7-618ED2AE3030}"/>
              </a:ext>
            </a:extLst>
          </p:cNvPr>
          <p:cNvSpPr txBox="1"/>
          <p:nvPr/>
        </p:nvSpPr>
        <p:spPr>
          <a:xfrm>
            <a:off x="6655406" y="8908199"/>
            <a:ext cx="11238065" cy="1047851"/>
          </a:xfrm>
          <a:prstGeom prst="rect">
            <a:avLst/>
          </a:prstGeom>
        </p:spPr>
        <p:txBody>
          <a:bodyPr lIns="0" tIns="0" rIns="0" bIns="0" rtlCol="0" anchor="t">
            <a:spAutoFit/>
          </a:bodyPr>
          <a:lstStyle/>
          <a:p>
            <a:pPr algn="just">
              <a:lnSpc>
                <a:spcPts val="3982"/>
              </a:lnSpc>
            </a:pPr>
            <a:endParaRPr lang="en-US" sz="3904" b="1" spc="-199" dirty="0">
              <a:solidFill>
                <a:srgbClr val="AA1313"/>
              </a:solidFill>
              <a:latin typeface="ITC Benguiat Bold"/>
              <a:ea typeface="ITC Benguiat Bold"/>
              <a:cs typeface="ITC Benguiat Bold"/>
              <a:sym typeface="ITC Benguiat Bold"/>
            </a:endParaRPr>
          </a:p>
          <a:p>
            <a:pPr algn="r">
              <a:lnSpc>
                <a:spcPts val="3982"/>
              </a:lnSpc>
            </a:pPr>
            <a:r>
              <a:rPr lang="en-US" sz="3904" spc="-199" dirty="0">
                <a:latin typeface="ITC Benguiat"/>
                <a:ea typeface="ITC Benguiat"/>
                <a:cs typeface="ITC Benguiat"/>
                <a:sym typeface="ITC Benguiat"/>
              </a:rPr>
              <a:t>Thanks for playing</a:t>
            </a:r>
          </a:p>
        </p:txBody>
      </p:sp>
    </p:spTree>
    <p:extLst>
      <p:ext uri="{BB962C8B-B14F-4D97-AF65-F5344CB8AC3E}">
        <p14:creationId xmlns:p14="http://schemas.microsoft.com/office/powerpoint/2010/main" val="2985246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1757</TotalTime>
  <Words>1570</Words>
  <Application>Microsoft Office PowerPoint</Application>
  <PresentationFormat>Custom</PresentationFormat>
  <Paragraphs>405</Paragraphs>
  <Slides>77</Slides>
  <Notes>11</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77</vt:i4>
      </vt:variant>
    </vt:vector>
  </HeadingPairs>
  <TitlesOfParts>
    <vt:vector size="89" baseType="lpstr">
      <vt:lpstr>ITC Benguiat Bold</vt:lpstr>
      <vt:lpstr>Cooper BT Heavy</vt:lpstr>
      <vt:lpstr>Aptos</vt:lpstr>
      <vt:lpstr>Arial</vt:lpstr>
      <vt:lpstr>Calibri</vt:lpstr>
      <vt:lpstr>Cooper BT Bold</vt:lpstr>
      <vt:lpstr>Cooper BT Medium</vt:lpstr>
      <vt:lpstr>Raleway SemiBold</vt:lpstr>
      <vt:lpstr>Poppins</vt:lpstr>
      <vt:lpstr>ITC Benguiat</vt:lpstr>
      <vt:lpstr>ITC Benguiat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IT WITH AI</dc:title>
  <dc:creator>Teresa Thompson</dc:creator>
  <cp:lastModifiedBy>Teresa Thompson</cp:lastModifiedBy>
  <cp:revision>14</cp:revision>
  <dcterms:created xsi:type="dcterms:W3CDTF">2006-08-16T00:00:00Z</dcterms:created>
  <dcterms:modified xsi:type="dcterms:W3CDTF">2026-09-28T05:14:48Z</dcterms:modified>
  <dc:identifier>DAHWPDMqG-E</dc:identifier>
</cp:coreProperties>
</file>